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8"/>
  </p:notesMasterIdLst>
  <p:sldIdLst>
    <p:sldId id="288" r:id="rId2"/>
    <p:sldId id="295" r:id="rId3"/>
    <p:sldId id="260" r:id="rId4"/>
    <p:sldId id="263" r:id="rId5"/>
    <p:sldId id="265" r:id="rId6"/>
    <p:sldId id="264" r:id="rId7"/>
    <p:sldId id="292" r:id="rId8"/>
    <p:sldId id="266" r:id="rId9"/>
    <p:sldId id="273" r:id="rId10"/>
    <p:sldId id="274" r:id="rId11"/>
    <p:sldId id="277" r:id="rId12"/>
    <p:sldId id="276" r:id="rId13"/>
    <p:sldId id="278" r:id="rId14"/>
    <p:sldId id="280" r:id="rId15"/>
    <p:sldId id="283" r:id="rId16"/>
    <p:sldId id="2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FF66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94" autoAdjust="0"/>
    <p:restoredTop sz="94660"/>
  </p:normalViewPr>
  <p:slideViewPr>
    <p:cSldViewPr>
      <p:cViewPr varScale="1">
        <p:scale>
          <a:sx n="69" d="100"/>
          <a:sy n="69" d="100"/>
        </p:scale>
        <p:origin x="132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B7D932-DB4F-483F-9181-006EA333A837}" type="datetimeFigureOut">
              <a:rPr lang="en-US" smtClean="0"/>
              <a:pPr/>
              <a:t>10/15/2016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DB032E-099C-4FD7-B0B9-E73F895601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cs typeface="Arial" panose="020B0604020202020204" pitchFamily="34" charset="0"/>
            </a:endParaRPr>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fld id="{71240236-DED9-4DB1-BA07-C6E3BB595E5E}" type="slidenum">
              <a:rPr lang="en-US" altLang="en-US" sz="1200" smtClean="0"/>
              <a:pPr/>
              <a:t>1</a:t>
            </a:fld>
            <a:endParaRPr lang="en-US" altLang="en-US" sz="1200" smtClean="0"/>
          </a:p>
        </p:txBody>
      </p:sp>
    </p:spTree>
    <p:extLst>
      <p:ext uri="{BB962C8B-B14F-4D97-AF65-F5344CB8AC3E}">
        <p14:creationId xmlns:p14="http://schemas.microsoft.com/office/powerpoint/2010/main" val="3452305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0E360A-CDD7-42E4-8243-AE2436120611}"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A0CBD56-D370-4BFE-A05D-AC7C15986C4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0E360A-CDD7-42E4-8243-AE2436120611}" type="datetimeFigureOut">
              <a:rPr lang="en-US" smtClean="0"/>
              <a:pPr/>
              <a:t>10/15/2016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0CBD56-D370-4BFE-A05D-AC7C15986C4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6.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audio" Target="file:///C:\Users\HP\Desktop\CHUY&#202;N%20&#272;&#7872;%20V&#258;N%207%20-%20trua%2017-9\cchuong.wav" TargetMode="External"/><Relationship Id="rId6" Type="http://schemas.openxmlformats.org/officeDocument/2006/relationships/image" Target="../media/image10.gif"/><Relationship Id="rId5" Type="http://schemas.openxmlformats.org/officeDocument/2006/relationships/image" Target="../media/image9.png"/><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POINSE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3" y="73025"/>
            <a:ext cx="1028700"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5" descr="POINSET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59738" y="5749925"/>
            <a:ext cx="1084262"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Bellcol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372475" y="-31750"/>
            <a:ext cx="7715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descr="FIREWRK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88" y="5678488"/>
            <a:ext cx="1092201" cy="11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descr="image"/>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5502275"/>
            <a:ext cx="77470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9" descr="image"/>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113213" y="5459413"/>
            <a:ext cx="773112" cy="94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descr="image"/>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5233988" y="5459413"/>
            <a:ext cx="774700" cy="94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5" name="TextBox 12"/>
          <p:cNvSpPr txBox="1">
            <a:spLocks noChangeArrowheads="1"/>
          </p:cNvSpPr>
          <p:nvPr/>
        </p:nvSpPr>
        <p:spPr bwMode="auto">
          <a:xfrm>
            <a:off x="457200" y="173182"/>
            <a:ext cx="8458200" cy="461963"/>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b="1" dirty="0">
                <a:solidFill>
                  <a:srgbClr val="FF0000"/>
                </a:solidFill>
                <a:latin typeface="Times New Roman" panose="02020603050405020304" pitchFamily="18" charset="0"/>
                <a:cs typeface="Times New Roman" panose="02020603050405020304" pitchFamily="18" charset="0"/>
              </a:rPr>
              <a:t>TRƯỜNG THCS ĐÔ THỊ VIỆT HƯNG</a:t>
            </a:r>
          </a:p>
        </p:txBody>
      </p:sp>
      <p:sp>
        <p:nvSpPr>
          <p:cNvPr id="4106" name="WordArt 13"/>
          <p:cNvSpPr>
            <a:spLocks noChangeArrowheads="1" noChangeShapeType="1" noTextEdit="1"/>
          </p:cNvSpPr>
          <p:nvPr/>
        </p:nvSpPr>
        <p:spPr bwMode="auto">
          <a:xfrm>
            <a:off x="457200" y="2171700"/>
            <a:ext cx="8324850" cy="1943100"/>
          </a:xfrm>
          <a:prstGeom prst="rect">
            <a:avLst/>
          </a:prstGeom>
        </p:spPr>
        <p:txBody>
          <a:bodyPr wrap="none" fromWordArt="1">
            <a:prstTxWarp prst="textPlain">
              <a:avLst>
                <a:gd name="adj" fmla="val 50000"/>
              </a:avLst>
            </a:prstTxWarp>
          </a:bodyPr>
          <a:lstStyle/>
          <a:p>
            <a:pPr algn="ctr"/>
            <a:r>
              <a:rPr lang="vi-VN" sz="3600" kern="10" dirty="0">
                <a:ln w="12700">
                  <a:solidFill>
                    <a:schemeClr val="tx1"/>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rPr>
              <a:t>Chào mừng các thầy cô giáo</a:t>
            </a:r>
          </a:p>
          <a:p>
            <a:pPr algn="ctr"/>
            <a:r>
              <a:rPr lang="vi-VN" sz="3600" kern="10" dirty="0">
                <a:ln w="12700">
                  <a:solidFill>
                    <a:schemeClr val="tx1"/>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rPr>
              <a:t>về dự giờ môn Ngữ văn lớp 6A4</a:t>
            </a:r>
          </a:p>
        </p:txBody>
      </p:sp>
      <p:sp>
        <p:nvSpPr>
          <p:cNvPr id="4107" name="WordArt 14"/>
          <p:cNvSpPr>
            <a:spLocks noChangeArrowheads="1" noChangeShapeType="1" noTextEdit="1"/>
          </p:cNvSpPr>
          <p:nvPr/>
        </p:nvSpPr>
        <p:spPr bwMode="auto">
          <a:xfrm>
            <a:off x="2476500" y="4733925"/>
            <a:ext cx="4286250" cy="523875"/>
          </a:xfrm>
          <a:prstGeom prst="rect">
            <a:avLst/>
          </a:prstGeom>
        </p:spPr>
        <p:txBody>
          <a:bodyPr wrap="none" fromWordArt="1">
            <a:prstTxWarp prst="textPlain">
              <a:avLst>
                <a:gd name="adj" fmla="val 50000"/>
              </a:avLst>
            </a:prstTxWarp>
          </a:bodyPr>
          <a:lstStyle/>
          <a:p>
            <a:pPr algn="ctr"/>
            <a:r>
              <a:rPr lang="vi-VN" sz="3600" kern="10">
                <a:ln w="9525">
                  <a:solidFill>
                    <a:srgbClr val="0000CC"/>
                  </a:solidFill>
                  <a:round/>
                  <a:headEnd/>
                  <a:tailEnd/>
                </a:ln>
                <a:gradFill rotWithShape="1">
                  <a:gsLst>
                    <a:gs pos="0">
                      <a:srgbClr val="FFFF00"/>
                    </a:gs>
                    <a:gs pos="100000">
                      <a:srgbClr val="FF9933"/>
                    </a:gs>
                  </a:gsLst>
                  <a:path path="rect">
                    <a:fillToRect r="100000" b="100000"/>
                  </a:path>
                </a:gra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rPr>
              <a:t>Giáo viên: Đinh Thị Kim Yến</a:t>
            </a:r>
          </a:p>
        </p:txBody>
      </p:sp>
    </p:spTree>
    <p:extLst>
      <p:ext uri="{BB962C8B-B14F-4D97-AF65-F5344CB8AC3E}">
        <p14:creationId xmlns:p14="http://schemas.microsoft.com/office/powerpoint/2010/main" val="3062389823"/>
      </p:ext>
    </p:extLst>
  </p:cSld>
  <p:clrMapOvr>
    <a:masterClrMapping/>
  </p:clrMapOvr>
  <p:transition>
    <p:checke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8"/>
          <p:cNvSpPr txBox="1">
            <a:spLocks noChangeArrowheads="1"/>
          </p:cNvSpPr>
          <p:nvPr/>
        </p:nvSpPr>
        <p:spPr bwMode="auto">
          <a:xfrm>
            <a:off x="-38100" y="-47894"/>
            <a:ext cx="9144000" cy="646331"/>
          </a:xfrm>
          <a:prstGeom prst="rect">
            <a:avLst/>
          </a:prstGeom>
          <a:noFill/>
          <a:ln w="9525">
            <a:noFill/>
            <a:miter lim="800000"/>
            <a:headEnd/>
            <a:tailEnd/>
          </a:ln>
          <a:effectLst/>
        </p:spPr>
        <p:txBody>
          <a:bodyPr wrap="square">
            <a:spAutoFit/>
          </a:bodyPr>
          <a:lstStyle/>
          <a:p>
            <a:pPr algn="ctr">
              <a:spcBef>
                <a:spcPct val="50000"/>
              </a:spcBef>
            </a:pPr>
            <a:r>
              <a:rPr lang="en-US" sz="3600" b="1" dirty="0" smtClean="0">
                <a:solidFill>
                  <a:srgbClr val="C00000"/>
                </a:solidFill>
                <a:latin typeface="Times New Roman" pitchFamily="18" charset="0"/>
              </a:rPr>
              <a:t>BT 1: Xác </a:t>
            </a:r>
            <a:r>
              <a:rPr lang="en-US" sz="3600" b="1" dirty="0">
                <a:solidFill>
                  <a:srgbClr val="C00000"/>
                </a:solidFill>
                <a:latin typeface="Times New Roman" pitchFamily="18" charset="0"/>
              </a:rPr>
              <a:t>định ngôi kể </a:t>
            </a:r>
            <a:r>
              <a:rPr lang="en-US" sz="3600" b="1" dirty="0" smtClean="0">
                <a:solidFill>
                  <a:srgbClr val="C00000"/>
                </a:solidFill>
                <a:latin typeface="Times New Roman" pitchFamily="18" charset="0"/>
              </a:rPr>
              <a:t>trong các câu:</a:t>
            </a:r>
            <a:endParaRPr lang="en-US" sz="3600" b="1" dirty="0">
              <a:solidFill>
                <a:srgbClr val="C00000"/>
              </a:solidFill>
              <a:latin typeface="Times New Roman" pitchFamily="18" charset="0"/>
            </a:endParaRPr>
          </a:p>
        </p:txBody>
      </p:sp>
      <p:sp>
        <p:nvSpPr>
          <p:cNvPr id="6" name="Text Box 18"/>
          <p:cNvSpPr txBox="1">
            <a:spLocks noGrp="1" noChangeArrowheads="1"/>
          </p:cNvSpPr>
          <p:nvPr>
            <p:ph type="ctrTitle"/>
          </p:nvPr>
        </p:nvSpPr>
        <p:spPr bwMode="auto">
          <a:xfrm>
            <a:off x="131618" y="688024"/>
            <a:ext cx="8610600" cy="1477328"/>
          </a:xfrm>
          <a:prstGeom prst="rect">
            <a:avLst/>
          </a:prstGeom>
          <a:noFill/>
          <a:ln w="9525">
            <a:noFill/>
            <a:miter lim="800000"/>
            <a:headEnd/>
            <a:tailEnd/>
          </a:ln>
          <a:effectLst/>
        </p:spPr>
        <p:txBody>
          <a:bodyPr wrap="square">
            <a:spAutoFit/>
          </a:bodyPr>
          <a:lstStyle/>
          <a:p>
            <a:pPr algn="just"/>
            <a:r>
              <a:rPr lang="en-US" sz="3200" dirty="0" smtClean="0">
                <a:solidFill>
                  <a:schemeClr val="tx1"/>
                </a:solidFill>
                <a:latin typeface="Times New Roman" pitchFamily="18" charset="0"/>
                <a:cs typeface="Times New Roman" pitchFamily="18" charset="0"/>
              </a:rPr>
              <a:t>Câu 1: Tôi sinh ra và lớn lên ở một vùng ven biển. Tôi yêu bờ cát vàng, sóng biển xanh. Tôi yêu con nước hiền hòa buổi sớm </a:t>
            </a:r>
            <a:r>
              <a:rPr lang="en-US" sz="3200" smtClean="0">
                <a:solidFill>
                  <a:schemeClr val="tx1"/>
                </a:solidFill>
                <a:latin typeface="Times New Roman" pitchFamily="18" charset="0"/>
                <a:cs typeface="Times New Roman" pitchFamily="18" charset="0"/>
              </a:rPr>
              <a:t>bình minh. </a:t>
            </a:r>
            <a:endParaRPr lang="en-US" sz="3200" dirty="0">
              <a:solidFill>
                <a:schemeClr val="tx1"/>
              </a:solidFill>
              <a:latin typeface="Times New Roman" pitchFamily="18" charset="0"/>
              <a:cs typeface="Times New Roman" pitchFamily="18" charset="0"/>
            </a:endParaRPr>
          </a:p>
        </p:txBody>
      </p:sp>
      <p:sp>
        <p:nvSpPr>
          <p:cNvPr id="7" name="Text Box 11"/>
          <p:cNvSpPr txBox="1">
            <a:spLocks noChangeArrowheads="1"/>
          </p:cNvSpPr>
          <p:nvPr/>
        </p:nvSpPr>
        <p:spPr bwMode="auto">
          <a:xfrm>
            <a:off x="304800" y="2158425"/>
            <a:ext cx="85344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solidFill>
                  <a:srgbClr val="C00000"/>
                </a:solidFill>
                <a:latin typeface="Times New Roman" pitchFamily="18" charset="0"/>
              </a:rPr>
              <a:t>	</a:t>
            </a:r>
            <a:r>
              <a:rPr lang="en-US" sz="3200" b="1" dirty="0" smtClean="0">
                <a:solidFill>
                  <a:srgbClr val="C00000"/>
                </a:solidFill>
                <a:latin typeface="Times New Roman" pitchFamily="18" charset="0"/>
              </a:rPr>
              <a:t>Ngôi </a:t>
            </a:r>
            <a:r>
              <a:rPr lang="en-US" sz="3200" b="1" dirty="0">
                <a:solidFill>
                  <a:srgbClr val="C00000"/>
                </a:solidFill>
                <a:latin typeface="Times New Roman" pitchFamily="18" charset="0"/>
              </a:rPr>
              <a:t>kể thứ nhất</a:t>
            </a:r>
            <a:endParaRPr lang="en-US" sz="2400" b="1" dirty="0">
              <a:solidFill>
                <a:srgbClr val="C00000"/>
              </a:solidFill>
              <a:latin typeface="Times New Roman" pitchFamily="18" charset="0"/>
            </a:endParaRPr>
          </a:p>
        </p:txBody>
      </p:sp>
      <p:sp>
        <p:nvSpPr>
          <p:cNvPr id="8" name="Text Box 11"/>
          <p:cNvSpPr txBox="1">
            <a:spLocks noChangeArrowheads="1"/>
          </p:cNvSpPr>
          <p:nvPr/>
        </p:nvSpPr>
        <p:spPr bwMode="auto">
          <a:xfrm>
            <a:off x="221226" y="2667000"/>
            <a:ext cx="8694174" cy="1077218"/>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rPr>
              <a:t>Câu 2: Năm tháng trôi qua, Mã Lương không ngừng học vẽ.</a:t>
            </a:r>
            <a:endParaRPr lang="en-US" sz="3200" b="1" dirty="0">
              <a:latin typeface="Times New Roman" pitchFamily="18" charset="0"/>
            </a:endParaRPr>
          </a:p>
        </p:txBody>
      </p:sp>
      <p:sp>
        <p:nvSpPr>
          <p:cNvPr id="9" name="Text Box 11"/>
          <p:cNvSpPr txBox="1">
            <a:spLocks noChangeArrowheads="1"/>
          </p:cNvSpPr>
          <p:nvPr/>
        </p:nvSpPr>
        <p:spPr bwMode="auto">
          <a:xfrm>
            <a:off x="228600" y="3733800"/>
            <a:ext cx="86106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3200" b="1" dirty="0" smtClean="0">
                <a:solidFill>
                  <a:srgbClr val="C00000"/>
                </a:solidFill>
                <a:latin typeface="Times New Roman" pitchFamily="18" charset="0"/>
              </a:rPr>
              <a:t>	Ngôi </a:t>
            </a:r>
            <a:r>
              <a:rPr lang="en-US" sz="3200" b="1" dirty="0">
                <a:solidFill>
                  <a:srgbClr val="C00000"/>
                </a:solidFill>
                <a:latin typeface="Times New Roman" pitchFamily="18" charset="0"/>
              </a:rPr>
              <a:t>kể thứ </a:t>
            </a:r>
            <a:r>
              <a:rPr lang="en-US" sz="3200" b="1" dirty="0" smtClean="0">
                <a:solidFill>
                  <a:srgbClr val="C00000"/>
                </a:solidFill>
                <a:latin typeface="Times New Roman" pitchFamily="18" charset="0"/>
              </a:rPr>
              <a:t>ba</a:t>
            </a:r>
            <a:endParaRPr lang="en-US" sz="3200" b="1" dirty="0">
              <a:solidFill>
                <a:srgbClr val="C00000"/>
              </a:solidFill>
              <a:latin typeface="Times New Roman" pitchFamily="18" charset="0"/>
            </a:endParaRPr>
          </a:p>
        </p:txBody>
      </p:sp>
      <p:sp>
        <p:nvSpPr>
          <p:cNvPr id="10" name="Text Box 13"/>
          <p:cNvSpPr txBox="1">
            <a:spLocks noChangeArrowheads="1"/>
          </p:cNvSpPr>
          <p:nvPr/>
        </p:nvSpPr>
        <p:spPr bwMode="auto">
          <a:xfrm>
            <a:off x="228600" y="4267200"/>
            <a:ext cx="8686800" cy="1569660"/>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rPr>
              <a:t>Câu </a:t>
            </a:r>
            <a:r>
              <a:rPr lang="en-US" sz="3200" b="1" dirty="0" smtClean="0">
                <a:effectLst>
                  <a:outerShdw blurRad="38100" dist="38100" dir="2700000" algn="tl">
                    <a:srgbClr val="C0C0C0"/>
                  </a:outerShdw>
                </a:effectLst>
                <a:latin typeface="Times New Roman" pitchFamily="18" charset="0"/>
              </a:rPr>
              <a:t>3:</a:t>
            </a:r>
            <a:r>
              <a:rPr lang="en-US" sz="3200" b="1" dirty="0" smtClean="0">
                <a:latin typeface="Times New Roman" pitchFamily="18" charset="0"/>
              </a:rPr>
              <a:t> Sao hôm nay mình lại không tự kiềm chế được và đã to tiếng với các bạn. Trên đường về nhà, Xuân như ân hận về sự việc mới xảy ra. </a:t>
            </a:r>
            <a:endParaRPr lang="en-US" sz="3200" b="1" dirty="0">
              <a:latin typeface="Times New Roman" pitchFamily="18" charset="0"/>
            </a:endParaRPr>
          </a:p>
        </p:txBody>
      </p:sp>
      <p:sp>
        <p:nvSpPr>
          <p:cNvPr id="11" name="Text Box 15"/>
          <p:cNvSpPr txBox="1">
            <a:spLocks noChangeArrowheads="1"/>
          </p:cNvSpPr>
          <p:nvPr/>
        </p:nvSpPr>
        <p:spPr bwMode="auto">
          <a:xfrm>
            <a:off x="228600" y="5739825"/>
            <a:ext cx="86106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3200" b="1" dirty="0" smtClean="0">
                <a:solidFill>
                  <a:srgbClr val="C00000"/>
                </a:solidFill>
                <a:latin typeface="Times New Roman" pitchFamily="18" charset="0"/>
              </a:rPr>
              <a:t>	Ngôi </a:t>
            </a:r>
            <a:r>
              <a:rPr lang="en-US" sz="3200" b="1" dirty="0">
                <a:solidFill>
                  <a:srgbClr val="C00000"/>
                </a:solidFill>
                <a:latin typeface="Times New Roman" pitchFamily="18" charset="0"/>
              </a:rPr>
              <a:t>kể thứ ba và thứ nhất </a:t>
            </a:r>
          </a:p>
        </p:txBody>
      </p:sp>
      <p:cxnSp>
        <p:nvCxnSpPr>
          <p:cNvPr id="13" name="Straight Arrow Connector 12"/>
          <p:cNvCxnSpPr/>
          <p:nvPr/>
        </p:nvCxnSpPr>
        <p:spPr>
          <a:xfrm>
            <a:off x="533400" y="24384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533400" y="40386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533400" y="60960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Text Box 15"/>
          <p:cNvSpPr txBox="1">
            <a:spLocks noChangeArrowheads="1"/>
          </p:cNvSpPr>
          <p:nvPr/>
        </p:nvSpPr>
        <p:spPr bwMode="auto">
          <a:xfrm>
            <a:off x="609600" y="7575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a:t>
            </a:r>
            <a:endParaRPr lang="en-US" sz="2400" b="1" dirty="0">
              <a:latin typeface="Times New Roman" pitchFamily="18" charset="0"/>
            </a:endParaRPr>
          </a:p>
        </p:txBody>
      </p:sp>
      <p:sp>
        <p:nvSpPr>
          <p:cNvPr id="23" name="Text Box 15"/>
          <p:cNvSpPr txBox="1">
            <a:spLocks noChangeArrowheads="1"/>
          </p:cNvSpPr>
          <p:nvPr/>
        </p:nvSpPr>
        <p:spPr bwMode="auto">
          <a:xfrm>
            <a:off x="228600" y="12909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a:t>
            </a:r>
            <a:endParaRPr lang="en-US" sz="2400" b="1" dirty="0">
              <a:latin typeface="Times New Roman" pitchFamily="18" charset="0"/>
            </a:endParaRPr>
          </a:p>
        </p:txBody>
      </p:sp>
      <p:sp>
        <p:nvSpPr>
          <p:cNvPr id="24" name="Text Box 15"/>
          <p:cNvSpPr txBox="1">
            <a:spLocks noChangeArrowheads="1"/>
          </p:cNvSpPr>
          <p:nvPr/>
        </p:nvSpPr>
        <p:spPr bwMode="auto">
          <a:xfrm>
            <a:off x="7772400" y="1290935"/>
            <a:ext cx="15240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a:t>
            </a:r>
            <a:endParaRPr lang="en-US" sz="2400" b="1" dirty="0">
              <a:latin typeface="Times New Roman" pitchFamily="18" charset="0"/>
            </a:endParaRPr>
          </a:p>
        </p:txBody>
      </p:sp>
      <p:sp>
        <p:nvSpPr>
          <p:cNvPr id="25" name="Text Box 15"/>
          <p:cNvSpPr txBox="1">
            <a:spLocks noChangeArrowheads="1"/>
          </p:cNvSpPr>
          <p:nvPr/>
        </p:nvSpPr>
        <p:spPr bwMode="auto">
          <a:xfrm>
            <a:off x="4191000" y="2819400"/>
            <a:ext cx="2971800" cy="461665"/>
          </a:xfrm>
          <a:prstGeom prst="rect">
            <a:avLst/>
          </a:prstGeom>
          <a:noFill/>
          <a:ln w="9525">
            <a:noFill/>
            <a:miter lim="800000"/>
            <a:headEnd/>
            <a:tailEnd/>
          </a:ln>
          <a:effectLst/>
        </p:spPr>
        <p:txBody>
          <a:bodyPr wrap="square">
            <a:spAutoFit/>
          </a:bodyPr>
          <a:lstStyle/>
          <a:p>
            <a:pPr algn="ctr" eaLnBrk="0" hangingPunct="0">
              <a:spcBef>
                <a:spcPct val="50000"/>
              </a:spcBef>
            </a:pPr>
            <a:r>
              <a:rPr lang="en-US" sz="2400" b="1" dirty="0" smtClean="0">
                <a:latin typeface="Times New Roman" pitchFamily="18" charset="0"/>
              </a:rPr>
              <a:t>	____________</a:t>
            </a:r>
            <a:endParaRPr lang="en-US" sz="2400" b="1" dirty="0">
              <a:latin typeface="Times New Roman" pitchFamily="18" charset="0"/>
            </a:endParaRPr>
          </a:p>
        </p:txBody>
      </p:sp>
      <p:sp>
        <p:nvSpPr>
          <p:cNvPr id="26" name="Text Box 15"/>
          <p:cNvSpPr txBox="1">
            <a:spLocks noChangeArrowheads="1"/>
          </p:cNvSpPr>
          <p:nvPr/>
        </p:nvSpPr>
        <p:spPr bwMode="auto">
          <a:xfrm>
            <a:off x="2895600" y="44151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______</a:t>
            </a:r>
            <a:endParaRPr lang="en-US" sz="2400" b="1" dirty="0">
              <a:latin typeface="Times New Roman" pitchFamily="18" charset="0"/>
            </a:endParaRPr>
          </a:p>
        </p:txBody>
      </p:sp>
      <p:sp>
        <p:nvSpPr>
          <p:cNvPr id="27" name="Text Box 15"/>
          <p:cNvSpPr txBox="1">
            <a:spLocks noChangeArrowheads="1"/>
          </p:cNvSpPr>
          <p:nvPr/>
        </p:nvSpPr>
        <p:spPr bwMode="auto">
          <a:xfrm>
            <a:off x="152400" y="54057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______</a:t>
            </a:r>
            <a:endParaRPr lang="en-US" sz="2400" b="1"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linds(horizontal)">
                                      <p:cBhvr>
                                        <p:cTn id="15" dur="500"/>
                                        <p:tgtEl>
                                          <p:spTgt spid="2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blinds(horizontal)">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linds(horizontal)">
                                      <p:cBhvr>
                                        <p:cTn id="23" dur="500"/>
                                        <p:tgtEl>
                                          <p:spTgt spid="13"/>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linds(horizont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blinds(horizontal)">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linds(horizontal)">
                                      <p:cBhvr>
                                        <p:cTn id="41" dur="500"/>
                                        <p:tgtEl>
                                          <p:spTgt spid="15"/>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blinds(horizontal)">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blinds(horizontal)">
                                      <p:cBhvr>
                                        <p:cTn id="54" dur="500"/>
                                        <p:tgtEl>
                                          <p:spTgt spid="26"/>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linds(horizontal)">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blinds(horizontal)">
                                      <p:cBhvr>
                                        <p:cTn id="6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22" grpId="0"/>
      <p:bldP spid="23" grpId="0"/>
      <p:bldP spid="24" grpId="0"/>
      <p:bldP spid="25" grpId="0"/>
      <p:bldP spid="26"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990600"/>
          </a:xfrm>
        </p:spPr>
        <p:txBody>
          <a:bodyPr>
            <a:noAutofit/>
          </a:bodyPr>
          <a:lstStyle/>
          <a:p>
            <a:pPr algn="just"/>
            <a:r>
              <a:rPr lang="en-US" sz="2800" u="sng" dirty="0">
                <a:latin typeface="Times New Roman" pitchFamily="18" charset="0"/>
                <a:cs typeface="Times New Roman" pitchFamily="18" charset="0"/>
              </a:rPr>
              <a:t>BTập1-tr.89 </a:t>
            </a:r>
            <a:r>
              <a:rPr lang="en-US" sz="2800" dirty="0" smtClean="0">
                <a:latin typeface="Times New Roman" pitchFamily="18" charset="0"/>
                <a:cs typeface="Times New Roman" pitchFamily="18" charset="0"/>
              </a:rPr>
              <a:t>: Thay đổi ngôi kể trong đoạn văn sau đây thành ngôi thứ ba và nhận xét ngôi kể đem lại điều gì mới cho đoạn văn.</a:t>
            </a:r>
            <a:endParaRPr lang="en-US" sz="2800" dirty="0">
              <a:latin typeface="Times New Roman" pitchFamily="18" charset="0"/>
              <a:cs typeface="Times New Roman" pitchFamily="18" charset="0"/>
            </a:endParaRPr>
          </a:p>
        </p:txBody>
      </p:sp>
      <p:sp>
        <p:nvSpPr>
          <p:cNvPr id="4" name="Title 1"/>
          <p:cNvSpPr txBox="1">
            <a:spLocks/>
          </p:cNvSpPr>
          <p:nvPr/>
        </p:nvSpPr>
        <p:spPr>
          <a:xfrm>
            <a:off x="0" y="1524000"/>
            <a:ext cx="8839200" cy="7239000"/>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Bởi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ăn uống điều độ và làm việc có chừng mực nên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chóng lớn lắm. Chẳng bao lâu,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đã trở thành một chàng dế thanh niên cường tráng. Đôi càng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mẫm bóng. Những cái vuốt ở chân, ở khoeo cứ cứng dần và nhọn hoắt. Thỉnh thoảng muốn thử sự lợi hại của những chiếc vuốt,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co cẳng lên, đạp phành phạch vào các ngọn cỏ. Những ngọn cỏ gãy rạp, y như có nhát dao vừa lia qua. Đôi cánh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trước kia ngắn hủn hoẳn, bây giờ thành cái áo dài kín xuống tận chấm đuôi. Mỗi khi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vũ lên, đã nghe tiếng phành phạch giòn giã.</a:t>
            </a:r>
            <a:b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b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(Tô Hoài - </a:t>
            </a:r>
            <a:r>
              <a:rPr kumimoji="0" lang="en-US" sz="1000" i="1"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Dế Mèn phiêu lưu ký</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a:t>
            </a:r>
            <a:b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br>
            <a:endParaRPr kumimoji="0" lang="en-US" sz="1000"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5" name="Rectangle 4"/>
          <p:cNvSpPr/>
          <p:nvPr/>
        </p:nvSpPr>
        <p:spPr>
          <a:xfrm>
            <a:off x="0" y="1066801"/>
            <a:ext cx="9144000" cy="6001643"/>
          </a:xfrm>
          <a:prstGeom prst="rect">
            <a:avLst/>
          </a:prstGeom>
        </p:spPr>
        <p:txBody>
          <a:bodyPr wrap="square">
            <a:spAutoFit/>
          </a:bodyPr>
          <a:lstStyle/>
          <a:p>
            <a:r>
              <a:rPr lang="en-US" sz="3200" dirty="0" smtClean="0">
                <a:latin typeface="Times New Roman" pitchFamily="18" charset="0"/>
              </a:rPr>
              <a:t>	Bởi </a:t>
            </a:r>
            <a:r>
              <a:rPr lang="en-US" sz="3200" b="1" dirty="0" smtClean="0">
                <a:solidFill>
                  <a:srgbClr val="C00000"/>
                </a:solidFill>
                <a:latin typeface="Times New Roman" pitchFamily="18" charset="0"/>
              </a:rPr>
              <a:t>tôi</a:t>
            </a:r>
            <a:r>
              <a:rPr lang="en-US" sz="3200" dirty="0" smtClean="0">
                <a:latin typeface="Times New Roman" pitchFamily="18" charset="0"/>
              </a:rPr>
              <a:t> ăn uống điều độ và làm việc có chừng mực nên </a:t>
            </a:r>
            <a:r>
              <a:rPr lang="en-US" sz="3200" b="1" dirty="0" smtClean="0">
                <a:solidFill>
                  <a:srgbClr val="C00000"/>
                </a:solidFill>
                <a:latin typeface="Times New Roman" pitchFamily="18" charset="0"/>
              </a:rPr>
              <a:t>tôi</a:t>
            </a:r>
            <a:r>
              <a:rPr lang="en-US" sz="3200" dirty="0" smtClean="0">
                <a:latin typeface="Times New Roman" pitchFamily="18" charset="0"/>
              </a:rPr>
              <a:t> chóng lớn lắm. Chẳng bao lâu, </a:t>
            </a:r>
            <a:r>
              <a:rPr lang="en-US" sz="3200" b="1" dirty="0" smtClean="0">
                <a:solidFill>
                  <a:srgbClr val="C00000"/>
                </a:solidFill>
                <a:latin typeface="Times New Roman" pitchFamily="18" charset="0"/>
              </a:rPr>
              <a:t>tôi</a:t>
            </a:r>
            <a:r>
              <a:rPr lang="en-US" sz="3200" b="1" dirty="0" smtClean="0">
                <a:latin typeface="Times New Roman" pitchFamily="18" charset="0"/>
              </a:rPr>
              <a:t> </a:t>
            </a:r>
            <a:r>
              <a:rPr lang="en-US" sz="3200" dirty="0" smtClean="0">
                <a:latin typeface="Times New Roman" pitchFamily="18" charset="0"/>
              </a:rPr>
              <a:t>đã trở thành một chàng dế thanh niên cường tráng. Đôi càng </a:t>
            </a:r>
            <a:r>
              <a:rPr lang="en-US" sz="3200" b="1" dirty="0" smtClean="0">
                <a:solidFill>
                  <a:srgbClr val="C00000"/>
                </a:solidFill>
                <a:latin typeface="Times New Roman" pitchFamily="18" charset="0"/>
              </a:rPr>
              <a:t>tôi</a:t>
            </a:r>
            <a:r>
              <a:rPr lang="en-US" sz="3200" dirty="0" smtClean="0">
                <a:latin typeface="Times New Roman" pitchFamily="18" charset="0"/>
              </a:rPr>
              <a:t> mẫm bóng. Những cái vuốt ở chân, ở khoeo cứ cứng dần và nhọn hoắt. Thỉnh thoảng muốn thử sự lợi hại của những chiếc vuốt, </a:t>
            </a:r>
            <a:r>
              <a:rPr lang="en-US" sz="3200" b="1" dirty="0" smtClean="0">
                <a:solidFill>
                  <a:srgbClr val="C00000"/>
                </a:solidFill>
                <a:latin typeface="Times New Roman" pitchFamily="18" charset="0"/>
              </a:rPr>
              <a:t>tôi</a:t>
            </a:r>
            <a:r>
              <a:rPr lang="en-US" sz="3200" dirty="0" smtClean="0">
                <a:latin typeface="Times New Roman" pitchFamily="18" charset="0"/>
              </a:rPr>
              <a:t> co cẳng lên, đạp phành phạch vào các ngọn cỏ. Những ngọn cỏ gãy rạp, y như có nhát dao vừa lia qua. Đôi cánh </a:t>
            </a:r>
            <a:r>
              <a:rPr lang="en-US" sz="3200" b="1" dirty="0" smtClean="0">
                <a:solidFill>
                  <a:srgbClr val="C00000"/>
                </a:solidFill>
                <a:latin typeface="Times New Roman" pitchFamily="18" charset="0"/>
              </a:rPr>
              <a:t>tôi</a:t>
            </a:r>
            <a:r>
              <a:rPr lang="en-US" sz="3200" dirty="0" smtClean="0">
                <a:latin typeface="Times New Roman" pitchFamily="18" charset="0"/>
              </a:rPr>
              <a:t>, trước kia ngắn hủn hoẳn, bây giờ thành cái áo dài kín xuống tận chấm đuôi. Mỗi khi </a:t>
            </a:r>
            <a:r>
              <a:rPr lang="en-US" sz="3200" b="1" dirty="0" smtClean="0">
                <a:solidFill>
                  <a:srgbClr val="C00000"/>
                </a:solidFill>
                <a:latin typeface="Times New Roman" pitchFamily="18" charset="0"/>
              </a:rPr>
              <a:t>tôi</a:t>
            </a:r>
            <a:r>
              <a:rPr lang="en-US" sz="3200" dirty="0" smtClean="0">
                <a:latin typeface="Times New Roman" pitchFamily="18" charset="0"/>
              </a:rPr>
              <a:t> vũ lên, đã nghe tiếng phành phạch giòn giã.</a:t>
            </a:r>
            <a:br>
              <a:rPr lang="en-US" sz="3200" dirty="0" smtClean="0">
                <a:latin typeface="Times New Roman" pitchFamily="18" charset="0"/>
              </a:rPr>
            </a:br>
            <a:r>
              <a:rPr lang="en-US" sz="3200" dirty="0" smtClean="0">
                <a:latin typeface="Times New Roman" pitchFamily="18" charset="0"/>
              </a:rPr>
              <a:t>			   (Tô Hoài - </a:t>
            </a:r>
            <a:r>
              <a:rPr lang="en-US" sz="3200" i="1" dirty="0" smtClean="0">
                <a:latin typeface="Times New Roman" pitchFamily="18" charset="0"/>
              </a:rPr>
              <a:t>Dế Mèn phiêu lưu ký</a:t>
            </a:r>
            <a:r>
              <a:rPr lang="en-US" sz="3200" dirty="0" smtClean="0">
                <a:latin typeface="Times New Roman" pitchFamily="18" charset="0"/>
              </a:rPr>
              <a:t>)</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0" y="0"/>
            <a:ext cx="9144000" cy="12954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800" b="0" i="0"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BTập1-tr.89</a:t>
            </a:r>
            <a:r>
              <a:rPr kumimoji="0" lang="en-US"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Thay đổi ngôi kể trong đoạn văn sau đây thành ngôi thứ ba; nhận xét ngôi kể đem lại điều gì mới cho đoạn văn.</a:t>
            </a:r>
            <a:endParaRPr kumimoji="0" lang="en-US" sz="2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Text Box 22"/>
          <p:cNvSpPr txBox="1">
            <a:spLocks noChangeArrowheads="1"/>
          </p:cNvSpPr>
          <p:nvPr/>
        </p:nvSpPr>
        <p:spPr bwMode="auto">
          <a:xfrm>
            <a:off x="0" y="1378089"/>
            <a:ext cx="9220200" cy="5632311"/>
          </a:xfrm>
          <a:prstGeom prst="rect">
            <a:avLst/>
          </a:prstGeom>
          <a:noFill/>
          <a:ln w="9525">
            <a:noFill/>
            <a:miter lim="800000"/>
            <a:headEnd/>
            <a:tailEnd/>
          </a:ln>
        </p:spPr>
        <p:txBody>
          <a:bodyPr wrap="square">
            <a:spAutoFit/>
          </a:bodyPr>
          <a:lstStyle/>
          <a:p>
            <a:r>
              <a:rPr lang="en-US" sz="3000" dirty="0" smtClean="0">
                <a:latin typeface="Times New Roman" pitchFamily="18" charset="0"/>
              </a:rPr>
              <a:t>	Bởi </a:t>
            </a:r>
            <a:r>
              <a:rPr lang="en-US" sz="3000" b="1" dirty="0">
                <a:solidFill>
                  <a:srgbClr val="C00000"/>
                </a:solidFill>
                <a:latin typeface="Times New Roman" pitchFamily="18" charset="0"/>
              </a:rPr>
              <a:t>Dế Mèn</a:t>
            </a:r>
            <a:r>
              <a:rPr lang="en-US" sz="3000" dirty="0">
                <a:solidFill>
                  <a:srgbClr val="C00000"/>
                </a:solidFill>
                <a:latin typeface="Times New Roman" pitchFamily="18" charset="0"/>
              </a:rPr>
              <a:t> </a:t>
            </a:r>
            <a:r>
              <a:rPr lang="en-US" sz="3000" dirty="0">
                <a:latin typeface="Times New Roman" pitchFamily="18" charset="0"/>
              </a:rPr>
              <a:t>ăn uống điều độ và làm việc có chừng mực nên </a:t>
            </a:r>
            <a:r>
              <a:rPr lang="en-US" sz="3000" b="1" dirty="0">
                <a:solidFill>
                  <a:srgbClr val="C00000"/>
                </a:solidFill>
                <a:latin typeface="Times New Roman" pitchFamily="18" charset="0"/>
              </a:rPr>
              <a:t>Dế Mèn</a:t>
            </a:r>
            <a:r>
              <a:rPr lang="en-US" sz="3000" dirty="0">
                <a:solidFill>
                  <a:srgbClr val="C00000"/>
                </a:solidFill>
                <a:latin typeface="Times New Roman" pitchFamily="18" charset="0"/>
              </a:rPr>
              <a:t> </a:t>
            </a:r>
            <a:r>
              <a:rPr lang="en-US" sz="3000" dirty="0">
                <a:latin typeface="Times New Roman" pitchFamily="18" charset="0"/>
              </a:rPr>
              <a:t>chóng lớn lắm. Chẳng bao lâu,</a:t>
            </a:r>
            <a:r>
              <a:rPr lang="en-US" sz="3000" dirty="0">
                <a:solidFill>
                  <a:srgbClr val="0000FF"/>
                </a:solidFill>
                <a:latin typeface="Times New Roman" pitchFamily="18" charset="0"/>
              </a:rPr>
              <a:t> </a:t>
            </a:r>
            <a:r>
              <a:rPr lang="en-US" sz="3000" b="1" dirty="0">
                <a:solidFill>
                  <a:srgbClr val="C00000"/>
                </a:solidFill>
                <a:latin typeface="Times New Roman" pitchFamily="18" charset="0"/>
              </a:rPr>
              <a:t>Dế Mèn </a:t>
            </a:r>
            <a:r>
              <a:rPr lang="en-US" sz="3000" dirty="0">
                <a:latin typeface="Times New Roman" pitchFamily="18" charset="0"/>
              </a:rPr>
              <a:t>đã trở thành một chàng dế thanh niên cường tráng. Đôi càng </a:t>
            </a:r>
            <a:r>
              <a:rPr lang="en-US" sz="3000" b="1" dirty="0">
                <a:solidFill>
                  <a:srgbClr val="C00000"/>
                </a:solidFill>
                <a:latin typeface="Times New Roman" pitchFamily="18" charset="0"/>
              </a:rPr>
              <a:t>Dế Mèn</a:t>
            </a:r>
            <a:r>
              <a:rPr lang="en-US" sz="3000" dirty="0">
                <a:solidFill>
                  <a:srgbClr val="0000FF"/>
                </a:solidFill>
                <a:latin typeface="Times New Roman" pitchFamily="18" charset="0"/>
              </a:rPr>
              <a:t> </a:t>
            </a:r>
            <a:r>
              <a:rPr lang="en-US" sz="3000" dirty="0">
                <a:latin typeface="Times New Roman" pitchFamily="18" charset="0"/>
              </a:rPr>
              <a:t>mẫm bóng. Những cái vuốt ở chân, ở khoeo cứ cứng dần và nhọn hoắt. Thỉnh thoảng muốn thử sự lợi hại của những chiếc vuốt, </a:t>
            </a:r>
            <a:r>
              <a:rPr lang="en-US" sz="3000" b="1" dirty="0">
                <a:solidFill>
                  <a:srgbClr val="C00000"/>
                </a:solidFill>
                <a:latin typeface="Times New Roman" pitchFamily="18" charset="0"/>
              </a:rPr>
              <a:t>Dế Mèn</a:t>
            </a:r>
            <a:r>
              <a:rPr lang="en-US" sz="3000" dirty="0">
                <a:solidFill>
                  <a:srgbClr val="00FFFF"/>
                </a:solidFill>
                <a:latin typeface="Times New Roman" pitchFamily="18" charset="0"/>
              </a:rPr>
              <a:t> </a:t>
            </a:r>
            <a:r>
              <a:rPr lang="en-US" sz="3000" dirty="0">
                <a:latin typeface="Times New Roman" pitchFamily="18" charset="0"/>
              </a:rPr>
              <a:t>co cẳng lên, đạp phành phạch vào các ngọn cỏ. Những ngọn cỏ gãy rạp, y như có nhát dao vừa lia qua. Đôi cánh </a:t>
            </a:r>
            <a:r>
              <a:rPr lang="en-US" sz="3000" b="1" dirty="0">
                <a:solidFill>
                  <a:srgbClr val="C00000"/>
                </a:solidFill>
                <a:latin typeface="Times New Roman" pitchFamily="18" charset="0"/>
              </a:rPr>
              <a:t>Dế </a:t>
            </a:r>
            <a:r>
              <a:rPr lang="en-US" sz="3000" b="1" dirty="0" smtClean="0">
                <a:solidFill>
                  <a:srgbClr val="C00000"/>
                </a:solidFill>
                <a:latin typeface="Times New Roman" pitchFamily="18" charset="0"/>
              </a:rPr>
              <a:t>Mèn</a:t>
            </a:r>
            <a:r>
              <a:rPr lang="en-US" sz="3000" dirty="0" smtClean="0">
                <a:latin typeface="Times New Roman" pitchFamily="18" charset="0"/>
              </a:rPr>
              <a:t>, </a:t>
            </a:r>
            <a:r>
              <a:rPr lang="en-US" sz="3000" dirty="0">
                <a:latin typeface="Times New Roman" pitchFamily="18" charset="0"/>
              </a:rPr>
              <a:t>trước kia ngắn hủn hoẳn, bây giờ thành cái áo dài kín xuống tận chấm đuôi. Mỗi khi </a:t>
            </a:r>
            <a:r>
              <a:rPr lang="en-US" sz="3000" b="1" dirty="0">
                <a:solidFill>
                  <a:srgbClr val="C00000"/>
                </a:solidFill>
                <a:latin typeface="Times New Roman" pitchFamily="18" charset="0"/>
              </a:rPr>
              <a:t>Dế</a:t>
            </a:r>
            <a:r>
              <a:rPr lang="en-US" sz="3000" b="1" dirty="0">
                <a:solidFill>
                  <a:srgbClr val="6600FF"/>
                </a:solidFill>
                <a:latin typeface="Times New Roman" pitchFamily="18" charset="0"/>
              </a:rPr>
              <a:t> </a:t>
            </a:r>
            <a:r>
              <a:rPr lang="en-US" sz="3000" b="1" dirty="0">
                <a:solidFill>
                  <a:srgbClr val="C00000"/>
                </a:solidFill>
                <a:latin typeface="Times New Roman" pitchFamily="18" charset="0"/>
              </a:rPr>
              <a:t>Mèn</a:t>
            </a:r>
            <a:r>
              <a:rPr lang="en-US" sz="3000" dirty="0">
                <a:latin typeface="Times New Roman" pitchFamily="18" charset="0"/>
              </a:rPr>
              <a:t> vũ lên, đã nghe tiếng phành phạch giòn giã.</a:t>
            </a:r>
          </a:p>
          <a:p>
            <a:pPr algn="r"/>
            <a:r>
              <a:rPr lang="en-US" sz="3000" dirty="0">
                <a:latin typeface="Times New Roman" pitchFamily="18" charset="0"/>
              </a:rPr>
              <a:t>                 (Tô Hoài - </a:t>
            </a:r>
            <a:r>
              <a:rPr lang="en-US" sz="3000" i="1" dirty="0">
                <a:latin typeface="Times New Roman" pitchFamily="18" charset="0"/>
              </a:rPr>
              <a:t>Dế Mèn phiêu lưu ký</a:t>
            </a:r>
            <a:r>
              <a:rPr lang="en-US" sz="3000" dirty="0">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752600"/>
            <a:ext cx="8686800" cy="1143000"/>
          </a:xfrm>
        </p:spPr>
        <p:txBody>
          <a:bodyPr>
            <a:normAutofit/>
          </a:bodyPr>
          <a:lstStyle/>
          <a:p>
            <a:pPr lvl="0" algn="just"/>
            <a:r>
              <a:rPr lang="fr-FR" sz="3200" b="1" dirty="0" smtClean="0">
                <a:latin typeface="Times New Roman" pitchFamily="18" charset="0"/>
                <a:cs typeface="Times New Roman" pitchFamily="18" charset="0"/>
              </a:rPr>
              <a:t>- Thay đổi ngôi kể thứ nhất: ‘‘</a:t>
            </a:r>
            <a:r>
              <a:rPr lang="fr-FR" sz="3200" b="1" dirty="0" smtClean="0">
                <a:solidFill>
                  <a:srgbClr val="C00000"/>
                </a:solidFill>
                <a:latin typeface="Times New Roman" pitchFamily="18" charset="0"/>
                <a:cs typeface="Times New Roman" pitchFamily="18" charset="0"/>
              </a:rPr>
              <a:t>tôi</a:t>
            </a:r>
            <a:r>
              <a:rPr lang="fr-FR" sz="3200" b="1" dirty="0" smtClean="0">
                <a:latin typeface="Times New Roman" pitchFamily="18" charset="0"/>
                <a:cs typeface="Times New Roman" pitchFamily="18" charset="0"/>
              </a:rPr>
              <a:t>’’ bằng ngôi kể thứ ba: ‘‘</a:t>
            </a:r>
            <a:r>
              <a:rPr lang="fr-FR" sz="3200" b="1" dirty="0" smtClean="0">
                <a:solidFill>
                  <a:srgbClr val="C00000"/>
                </a:solidFill>
                <a:latin typeface="Times New Roman" pitchFamily="18" charset="0"/>
                <a:cs typeface="Times New Roman" pitchFamily="18" charset="0"/>
              </a:rPr>
              <a:t>Dế Mèn</a:t>
            </a:r>
            <a:r>
              <a:rPr lang="fr-FR" sz="3200" b="1" dirty="0" smtClean="0">
                <a:latin typeface="Times New Roman" pitchFamily="18" charset="0"/>
                <a:cs typeface="Times New Roman" pitchFamily="18" charset="0"/>
              </a:rPr>
              <a:t>’’.</a:t>
            </a:r>
            <a:endParaRPr lang="en-US" sz="3200" b="1" dirty="0" smtClean="0">
              <a:latin typeface="Times New Roman" pitchFamily="18" charset="0"/>
              <a:cs typeface="Times New Roman" pitchFamily="18" charset="0"/>
            </a:endParaRPr>
          </a:p>
          <a:p>
            <a:pPr algn="just"/>
            <a:endParaRPr lang="en-US" sz="3200" b="1" dirty="0">
              <a:latin typeface="Times New Roman" pitchFamily="18" charset="0"/>
              <a:cs typeface="Times New Roman" pitchFamily="18" charset="0"/>
            </a:endParaRPr>
          </a:p>
        </p:txBody>
      </p:sp>
      <p:sp>
        <p:nvSpPr>
          <p:cNvPr id="4" name="Subtitle 2"/>
          <p:cNvSpPr txBox="1">
            <a:spLocks/>
          </p:cNvSpPr>
          <p:nvPr/>
        </p:nvSpPr>
        <p:spPr>
          <a:xfrm>
            <a:off x="228600" y="0"/>
            <a:ext cx="8686800" cy="12954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BTập1-tr.89</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Thay đổi ngôi kể trong đoạn văn sau đây thành ngôi thứ ba; nhận xét ngôi kể đem lại điều gì mới cho đoạn văn.</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Subtitle 2"/>
          <p:cNvSpPr txBox="1">
            <a:spLocks/>
          </p:cNvSpPr>
          <p:nvPr/>
        </p:nvSpPr>
        <p:spPr>
          <a:xfrm>
            <a:off x="152400" y="2819400"/>
            <a:ext cx="8686800" cy="1752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Đoạn văn mới nhiều tính khách quan, thoải mái, như là đang xảy ra, hiển hiện trước mắt người đọc qua giọng kể của người trong cuộc.</a:t>
            </a:r>
            <a:endPar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Text Box 16"/>
          <p:cNvSpPr txBox="1">
            <a:spLocks noChangeArrowheads="1"/>
          </p:cNvSpPr>
          <p:nvPr/>
        </p:nvSpPr>
        <p:spPr bwMode="auto">
          <a:xfrm>
            <a:off x="152400" y="1472625"/>
            <a:ext cx="8839200" cy="584775"/>
          </a:xfrm>
          <a:prstGeom prst="rect">
            <a:avLst/>
          </a:prstGeom>
          <a:noFill/>
          <a:ln w="9525">
            <a:noFill/>
            <a:miter lim="800000"/>
            <a:headEnd/>
            <a:tailEnd/>
          </a:ln>
        </p:spPr>
        <p:txBody>
          <a:bodyPr vert="horz" wrap="square" lIns="0" rIns="18288">
            <a:spAutoFit/>
          </a:bodyPr>
          <a:lstStyle/>
          <a:p>
            <a:pPr marL="0" marR="45720" lvl="0" indent="0" algn="just" defTabSz="914400" rtl="0" eaLnBrk="1" fontAlgn="auto" latinLnBrk="0" hangingPunct="1">
              <a:lnSpc>
                <a:spcPct val="100000"/>
              </a:lnSpc>
              <a:spcBef>
                <a:spcPts val="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mn-cs"/>
              </a:rPr>
              <a:t>Bài tập 2-trang 89</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 Cách</a:t>
            </a:r>
            <a:r>
              <a:rPr kumimoji="0" lang="en-US" sz="3200" b="1" i="0" u="none" strike="noStrike" kern="1200" cap="none" spc="0" normalizeH="0" noProof="0" dirty="0" smtClean="0">
                <a:ln>
                  <a:noFill/>
                </a:ln>
                <a:solidFill>
                  <a:schemeClr val="tx1"/>
                </a:solidFill>
                <a:effectLst/>
                <a:uLnTx/>
                <a:uFillTx/>
                <a:latin typeface="Times New Roman" pitchFamily="18" charset="0"/>
                <a:ea typeface="+mn-ea"/>
                <a:cs typeface="+mn-cs"/>
              </a:rPr>
              <a:t> làm t</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ương</a:t>
            </a:r>
            <a:r>
              <a:rPr kumimoji="0" lang="en-US" sz="3200" b="1" i="0" u="none" strike="noStrike" kern="1200" cap="none" spc="0" normalizeH="0" noProof="0" dirty="0" smtClean="0">
                <a:ln>
                  <a:noFill/>
                </a:ln>
                <a:solidFill>
                  <a:schemeClr val="tx1"/>
                </a:solidFill>
                <a:effectLst/>
                <a:uLnTx/>
                <a:uFillTx/>
                <a:latin typeface="Times New Roman" pitchFamily="18" charset="0"/>
                <a:ea typeface="+mn-ea"/>
                <a:cs typeface="+mn-cs"/>
              </a:rPr>
              <a:t> tự bài tập 1</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8" name="Text Box 16"/>
          <p:cNvSpPr txBox="1">
            <a:spLocks noChangeArrowheads="1"/>
          </p:cNvSpPr>
          <p:nvPr/>
        </p:nvSpPr>
        <p:spPr bwMode="auto">
          <a:xfrm>
            <a:off x="152400" y="2275582"/>
            <a:ext cx="8839200" cy="1077218"/>
          </a:xfrm>
          <a:prstGeom prst="rect">
            <a:avLst/>
          </a:prstGeom>
          <a:noFill/>
          <a:ln w="9525">
            <a:noFill/>
            <a:miter lim="800000"/>
            <a:headEnd/>
            <a:tailEnd/>
          </a:ln>
        </p:spPr>
        <p:txBody>
          <a:bodyPr vert="horz" wrap="square" lIns="0" rIns="18288">
            <a:spAutoFit/>
          </a:bodyPr>
          <a:lstStyle/>
          <a:p>
            <a:pPr marL="0" marR="45720" lvl="0" indent="0" algn="just" defTabSz="914400" rtl="0" eaLnBrk="1" fontAlgn="auto" latinLnBrk="0" hangingPunct="1">
              <a:lnSpc>
                <a:spcPct val="100000"/>
              </a:lnSpc>
              <a:spcBef>
                <a:spcPts val="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mn-cs"/>
              </a:rPr>
              <a:t>Bài tập 5-trang 90</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 Khi viết thư, em sử dụng ngôi kể nào?</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9" name="Text Box 16"/>
          <p:cNvSpPr txBox="1">
            <a:spLocks noChangeArrowheads="1"/>
          </p:cNvSpPr>
          <p:nvPr/>
        </p:nvSpPr>
        <p:spPr bwMode="auto">
          <a:xfrm>
            <a:off x="152400" y="3657600"/>
            <a:ext cx="8839200" cy="1077218"/>
          </a:xfrm>
          <a:prstGeom prst="rect">
            <a:avLst/>
          </a:prstGeom>
          <a:noFill/>
          <a:ln w="9525">
            <a:noFill/>
            <a:miter lim="800000"/>
            <a:headEnd/>
            <a:tailEnd/>
          </a:ln>
        </p:spPr>
        <p:txBody>
          <a:bodyPr vert="horz" wrap="square" lIns="0" rIns="18288">
            <a:spAutoFit/>
          </a:bodyPr>
          <a:lstStyle/>
          <a:p>
            <a:pPr lvl="0"/>
            <a:r>
              <a:rPr lang="fr-FR" sz="3200" b="1" dirty="0" smtClean="0">
                <a:latin typeface="Times New Roman" pitchFamily="18" charset="0"/>
                <a:cs typeface="Times New Roman" pitchFamily="18" charset="0"/>
              </a:rPr>
              <a:t> -  Khi viết thư cần sử dụng ngôi kể thứ nhất để bộc lộ rõ tính chủ quan, chân thực, riêng tư.</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152400" y="3810000"/>
            <a:ext cx="8763000" cy="1752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tập thêm</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Quan sát các bức ảnh dưới đây và viết đoạn văn giới thiệu nhân vật, có dùng ngôi kể phù hợp. (3 phút)</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1" nodeType="clickEffect">
                                  <p:stCondLst>
                                    <p:cond delay="0"/>
                                  </p:stCondLst>
                                  <p:childTnLst>
                                    <p:animEffect transition="out" filter="blinds(horizontal)">
                                      <p:cBhvr>
                                        <p:cTn id="16" dur="500"/>
                                        <p:tgtEl>
                                          <p:spTgt spid="5">
                                            <p:txEl>
                                              <p:pRg st="0" end="0"/>
                                            </p:txEl>
                                          </p:spTgt>
                                        </p:tgtEl>
                                      </p:cBhvr>
                                    </p:animEffect>
                                    <p:set>
                                      <p:cBhvr>
                                        <p:cTn id="17" dur="1" fill="hold">
                                          <p:stCondLst>
                                            <p:cond delay="499"/>
                                          </p:stCondLst>
                                        </p:cTn>
                                        <p:tgtEl>
                                          <p:spTgt spid="5">
                                            <p:txEl>
                                              <p:pRg st="0" end="0"/>
                                            </p:txEl>
                                          </p:spTgt>
                                        </p:tgtEl>
                                        <p:attrNameLst>
                                          <p:attrName>style.visibility</p:attrName>
                                        </p:attrNameLst>
                                      </p:cBhvr>
                                      <p:to>
                                        <p:strVal val="hidden"/>
                                      </p:to>
                                    </p:set>
                                  </p:childTnLst>
                                </p:cTn>
                              </p:par>
                              <p:par>
                                <p:cTn id="18" presetID="3" presetClass="exit" presetSubtype="10" fill="hold" grpId="1" nodeType="withEffect">
                                  <p:stCondLst>
                                    <p:cond delay="0"/>
                                  </p:stCondLst>
                                  <p:childTnLst>
                                    <p:animEffect transition="out" filter="blinds(horizontal)">
                                      <p:cBhvr>
                                        <p:cTn id="19" dur="500"/>
                                        <p:tgtEl>
                                          <p:spTgt spid="3">
                                            <p:txEl>
                                              <p:pRg st="0" end="0"/>
                                            </p:txEl>
                                          </p:spTgt>
                                        </p:tgtEl>
                                      </p:cBhvr>
                                    </p:animEffect>
                                    <p:set>
                                      <p:cBhvr>
                                        <p:cTn id="20"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xit" presetSubtype="16" fill="hold" grpId="1" nodeType="clickEffect">
                                  <p:stCondLst>
                                    <p:cond delay="0"/>
                                  </p:stCondLst>
                                  <p:childTnLst>
                                    <p:animEffect transition="out" filter="box(in)">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ox(in)">
                                      <p:cBhvr>
                                        <p:cTn id="4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5" grpId="0" build="p"/>
      <p:bldP spid="5" grpId="1" build="allAtOnce"/>
      <p:bldP spid="7" grpId="0"/>
      <p:bldP spid="8" grpId="0"/>
      <p:bldP spid="9" grpId="0"/>
      <p:bldP spid="9" grpId="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scontent-lax3-1.xx.fbcdn.net/hphotos-xlp1/v/t1.0-9/10805562_302348353296505_1049710396902134096_n.jpg?oh=d553d4cf01209a6c24085c7c34f04cdf&amp;oe=568A38D0"/>
          <p:cNvPicPr>
            <a:picLocks noChangeAspect="1" noChangeArrowheads="1"/>
          </p:cNvPicPr>
          <p:nvPr/>
        </p:nvPicPr>
        <p:blipFill>
          <a:blip r:embed="rId2"/>
          <a:srcRect/>
          <a:stretch>
            <a:fillRect/>
          </a:stretch>
        </p:blipFill>
        <p:spPr bwMode="auto">
          <a:xfrm>
            <a:off x="76200" y="9524"/>
            <a:ext cx="9144000" cy="6848476"/>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76200"/>
            <a:ext cx="8610600" cy="609600"/>
          </a:xfrm>
        </p:spPr>
        <p:txBody>
          <a:bodyPr>
            <a:noAutofit/>
          </a:bodyPr>
          <a:lstStyle/>
          <a:p>
            <a:pPr algn="ctr"/>
            <a:r>
              <a:rPr lang="fr-FR" sz="4000" b="1" dirty="0" smtClean="0">
                <a:solidFill>
                  <a:srgbClr val="C00000"/>
                </a:solidFill>
              </a:rPr>
              <a:t>Hướng dẫn học tập ở nhà</a:t>
            </a:r>
            <a:endParaRPr lang="en-US" sz="4000" b="1" dirty="0">
              <a:solidFill>
                <a:srgbClr val="C00000"/>
              </a:solidFill>
            </a:endParaRPr>
          </a:p>
        </p:txBody>
      </p:sp>
      <p:sp>
        <p:nvSpPr>
          <p:cNvPr id="4" name="Subtitle 2"/>
          <p:cNvSpPr txBox="1">
            <a:spLocks/>
          </p:cNvSpPr>
          <p:nvPr/>
        </p:nvSpPr>
        <p:spPr>
          <a:xfrm>
            <a:off x="381000" y="1143000"/>
            <a:ext cx="8610600" cy="609600"/>
          </a:xfrm>
          <a:prstGeom prst="rect">
            <a:avLst/>
          </a:prstGeom>
        </p:spPr>
        <p:txBody>
          <a:bodyPr vert="horz" lIns="0" rIns="18288">
            <a:normAutofit/>
          </a:bodyPr>
          <a:lstStyle/>
          <a:p>
            <a:pPr lvl="0"/>
            <a:r>
              <a:rPr lang="fr-FR" sz="3200" b="1" dirty="0" smtClean="0">
                <a:latin typeface="Times New Roman" pitchFamily="18" charset="0"/>
                <a:cs typeface="Times New Roman" pitchFamily="18" charset="0"/>
              </a:rPr>
              <a:t>1) Học</a:t>
            </a:r>
            <a:r>
              <a:rPr lang="en-US" sz="3200" b="1" dirty="0" smtClean="0">
                <a:latin typeface="Times New Roman" pitchFamily="18" charset="0"/>
                <a:cs typeface="Times New Roman" pitchFamily="18" charset="0"/>
              </a:rPr>
              <a:t> kĩ nội dung 1,2 </a:t>
            </a:r>
            <a:endParaRPr lang="en-US" sz="3200" b="1" dirty="0">
              <a:latin typeface="Times New Roman" pitchFamily="18" charset="0"/>
              <a:cs typeface="Times New Roman" pitchFamily="18" charset="0"/>
            </a:endParaRPr>
          </a:p>
        </p:txBody>
      </p:sp>
      <p:sp>
        <p:nvSpPr>
          <p:cNvPr id="5" name="Subtitle 2"/>
          <p:cNvSpPr txBox="1">
            <a:spLocks/>
          </p:cNvSpPr>
          <p:nvPr/>
        </p:nvSpPr>
        <p:spPr>
          <a:xfrm>
            <a:off x="381000" y="1752600"/>
            <a:ext cx="8610600" cy="609600"/>
          </a:xfrm>
          <a:prstGeom prst="rect">
            <a:avLst/>
          </a:prstGeom>
        </p:spPr>
        <p:txBody>
          <a:bodyPr vert="horz" lIns="0" rIns="18288">
            <a:normAutofit/>
          </a:bodyPr>
          <a:lstStyle/>
          <a:p>
            <a:pPr lvl="0"/>
            <a:r>
              <a:rPr lang="fr-FR" sz="3200" b="1" dirty="0" smtClean="0">
                <a:latin typeface="Times New Roman" pitchFamily="18" charset="0"/>
                <a:cs typeface="Times New Roman" pitchFamily="18" charset="0"/>
              </a:rPr>
              <a:t>2) Làm</a:t>
            </a:r>
            <a:r>
              <a:rPr lang="en-US" sz="3200" b="1" dirty="0" smtClean="0">
                <a:latin typeface="Times New Roman" pitchFamily="18" charset="0"/>
                <a:cs typeface="Times New Roman" pitchFamily="18" charset="0"/>
              </a:rPr>
              <a:t> bài tập 2, 3, 4</a:t>
            </a:r>
            <a:endParaRPr lang="en-US" sz="3200" b="1" dirty="0">
              <a:latin typeface="Times New Roman" pitchFamily="18" charset="0"/>
              <a:cs typeface="Times New Roman" pitchFamily="18" charset="0"/>
            </a:endParaRPr>
          </a:p>
        </p:txBody>
      </p:sp>
      <p:sp>
        <p:nvSpPr>
          <p:cNvPr id="6" name="Subtitle 2"/>
          <p:cNvSpPr txBox="1">
            <a:spLocks/>
          </p:cNvSpPr>
          <p:nvPr/>
        </p:nvSpPr>
        <p:spPr>
          <a:xfrm>
            <a:off x="381000" y="2438400"/>
            <a:ext cx="8610600" cy="609600"/>
          </a:xfrm>
          <a:prstGeom prst="rect">
            <a:avLst/>
          </a:prstGeom>
        </p:spPr>
        <p:txBody>
          <a:bodyPr vert="horz" lIns="0" rIns="18288">
            <a:normAutofit/>
          </a:bodyPr>
          <a:lstStyle/>
          <a:p>
            <a:pPr marR="45720" lvl="0" algn="just">
              <a:spcBef>
                <a:spcPct val="20000"/>
              </a:spcBef>
              <a:buClr>
                <a:schemeClr val="accent3"/>
              </a:buClr>
              <a:buSzPct val="95000"/>
            </a:pPr>
            <a:r>
              <a:rPr lang="en-US" sz="3200" b="1" dirty="0" smtClean="0">
                <a:latin typeface="Times New Roman" pitchFamily="18" charset="0"/>
                <a:cs typeface="Times New Roman" pitchFamily="18" charset="0"/>
              </a:rPr>
              <a:t>3) Chuẩn bị bài “Thứ tự kể trong văn bản tự sự”</a:t>
            </a:r>
            <a:endParaRPr kumimoji="0" lang="en-US" sz="3200" b="1" i="0" u="none" strike="noStrike" kern="1200" cap="none" spc="0" normalizeH="0" baseline="0" noProof="0" dirty="0">
              <a:ln>
                <a:noFill/>
              </a:ln>
              <a:solidFill>
                <a:srgbClr val="C00000"/>
              </a:solidFill>
              <a:effectLst/>
              <a:uLnTx/>
              <a:uFillTx/>
              <a:latin typeface="Times New Roman" pitchFamily="18" charset="0"/>
              <a:cs typeface="Times New Roman" pitchFamily="18" charset="0"/>
            </a:endParaRPr>
          </a:p>
        </p:txBody>
      </p:sp>
      <p:sp>
        <p:nvSpPr>
          <p:cNvPr id="9" name="Subtitle 2"/>
          <p:cNvSpPr txBox="1">
            <a:spLocks/>
          </p:cNvSpPr>
          <p:nvPr/>
        </p:nvSpPr>
        <p:spPr>
          <a:xfrm>
            <a:off x="381000" y="3124200"/>
            <a:ext cx="8610600" cy="609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3200" b="1" i="0" u="none" strike="noStrike" kern="1200" cap="none" spc="0" normalizeH="0" baseline="0" noProof="0" dirty="0" smtClean="0">
                <a:ln>
                  <a:noFill/>
                </a:ln>
                <a:effectLst/>
                <a:uLnTx/>
                <a:uFillTx/>
                <a:latin typeface="Times New Roman" pitchFamily="18" charset="0"/>
                <a:cs typeface="Times New Roman" pitchFamily="18" charset="0"/>
              </a:rPr>
              <a:t>   - Thực hiện</a:t>
            </a:r>
            <a:r>
              <a:rPr kumimoji="0" lang="fr-FR" sz="3200" b="1" i="0" u="none" strike="noStrike" kern="1200" cap="none" spc="0" normalizeH="0" noProof="0" dirty="0" smtClean="0">
                <a:ln>
                  <a:noFill/>
                </a:ln>
                <a:effectLst/>
                <a:uLnTx/>
                <a:uFillTx/>
                <a:latin typeface="Times New Roman" pitchFamily="18" charset="0"/>
                <a:cs typeface="Times New Roman" pitchFamily="18" charset="0"/>
              </a:rPr>
              <a:t> yêu cầu phần I.1 SGK trang 97</a:t>
            </a:r>
            <a:endParaRPr kumimoji="0" lang="en-US" sz="3200" b="0" i="0" u="none" strike="noStrike" kern="1200" cap="none" spc="0" normalizeH="0" baseline="0" noProof="0" dirty="0">
              <a:ln>
                <a:noFill/>
              </a:ln>
              <a:effectLst/>
              <a:uLnTx/>
              <a:uFillTx/>
              <a:latin typeface="Times New Roman" pitchFamily="18" charset="0"/>
              <a:cs typeface="Times New Roman" pitchFamily="18" charset="0"/>
            </a:endParaRPr>
          </a:p>
        </p:txBody>
      </p:sp>
      <p:sp>
        <p:nvSpPr>
          <p:cNvPr id="10" name="Subtitle 2"/>
          <p:cNvSpPr txBox="1">
            <a:spLocks/>
          </p:cNvSpPr>
          <p:nvPr/>
        </p:nvSpPr>
        <p:spPr>
          <a:xfrm>
            <a:off x="381000" y="3657600"/>
            <a:ext cx="8610600" cy="10668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fr-FR" sz="3200" b="1" dirty="0" smtClean="0">
                <a:latin typeface="Times New Roman" pitchFamily="18" charset="0"/>
                <a:cs typeface="Times New Roman" pitchFamily="18" charset="0"/>
              </a:rPr>
              <a:t>   - Đọc bài văn phần I.2 và trả lời câu hỏi SGK trang 98</a:t>
            </a:r>
            <a:endParaRPr kumimoji="0" lang="en-US" sz="3200" b="0" i="0" u="none" strike="noStrike" kern="1200" cap="none" spc="0" normalizeH="0" baseline="0" noProof="0" dirty="0">
              <a:ln>
                <a:noFill/>
              </a:ln>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linds(horizont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533400" y="2667000"/>
            <a:ext cx="8382000" cy="1752600"/>
          </a:xfrm>
        </p:spPr>
        <p:txBody>
          <a:bodyPr>
            <a:normAutofit/>
          </a:bodyPr>
          <a:lstStyle/>
          <a:p>
            <a:pPr algn="ctr"/>
            <a:r>
              <a:rPr lang="en-US" sz="4800" b="1" dirty="0" smtClean="0">
                <a:ln w="10541" cmpd="sng">
                  <a:solidFill>
                    <a:srgbClr val="C00000"/>
                  </a:solidFill>
                  <a:prstDash val="solid"/>
                </a:ln>
                <a:solidFill>
                  <a:srgbClr val="C00000"/>
                </a:solidFill>
                <a:latin typeface="Tahoma" pitchFamily="34" charset="0"/>
                <a:cs typeface="Tahoma" pitchFamily="34" charset="0"/>
              </a:rPr>
              <a:t>Cảm ơn quý thầy cô </a:t>
            </a:r>
          </a:p>
          <a:p>
            <a:pPr algn="ctr"/>
            <a:r>
              <a:rPr lang="en-US" sz="4800" b="1" dirty="0" smtClean="0">
                <a:ln w="10541" cmpd="sng">
                  <a:solidFill>
                    <a:srgbClr val="C00000"/>
                  </a:solidFill>
                  <a:prstDash val="solid"/>
                </a:ln>
                <a:solidFill>
                  <a:srgbClr val="C00000"/>
                </a:solidFill>
                <a:latin typeface="Tahoma" pitchFamily="34" charset="0"/>
                <a:cs typeface="Tahoma" pitchFamily="34" charset="0"/>
              </a:rPr>
              <a:t>và các em học sinh</a:t>
            </a:r>
            <a:endParaRPr lang="en-US" sz="4800" b="1" dirty="0">
              <a:ln w="10541" cmpd="sng">
                <a:solidFill>
                  <a:srgbClr val="C00000"/>
                </a:solidFill>
                <a:prstDash val="solid"/>
              </a:ln>
              <a:solidFill>
                <a:srgbClr val="C00000"/>
              </a:solidFill>
              <a:latin typeface="Tahoma" pitchFamily="34" charset="0"/>
              <a:cs typeface="Tahoma" pitchFamily="34" charset="0"/>
            </a:endParaRPr>
          </a:p>
        </p:txBody>
      </p:sp>
      <p:pic>
        <p:nvPicPr>
          <p:cNvPr id="3" name="Picture 2" descr="B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813"/>
            <a:ext cx="9121775" cy="683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WordArt 3"/>
          <p:cNvSpPr>
            <a:spLocks noChangeArrowheads="1" noChangeShapeType="1" noTextEdit="1"/>
          </p:cNvSpPr>
          <p:nvPr/>
        </p:nvSpPr>
        <p:spPr bwMode="auto">
          <a:xfrm>
            <a:off x="1905000" y="1295400"/>
            <a:ext cx="6172200" cy="3733800"/>
          </a:xfrm>
          <a:prstGeom prst="rect">
            <a:avLst/>
          </a:prstGeom>
        </p:spPr>
        <p:txBody>
          <a:bodyPr wrap="none" fromWordArt="1">
            <a:prstTxWarp prst="textCanUp">
              <a:avLst>
                <a:gd name="adj" fmla="val 85713"/>
              </a:avLst>
            </a:prstTxWarp>
          </a:bodyPr>
          <a:lstStyle/>
          <a:p>
            <a:pPr algn="ctr"/>
            <a:r>
              <a:rPr lang="vi-VN" sz="3600" kern="10" spc="-360" dirty="0">
                <a:ln w="12700">
                  <a:solidFill>
                    <a:srgbClr val="CCFFCC"/>
                  </a:solidFill>
                  <a:round/>
                  <a:headEnd/>
                  <a:tailEnd/>
                </a:ln>
                <a:solidFill>
                  <a:srgbClr val="3366FF"/>
                </a:solidFill>
                <a:latin typeface="Times New Roman" panose="02020603050405020304" pitchFamily="18" charset="0"/>
                <a:cs typeface="Times New Roman" panose="02020603050405020304" pitchFamily="18" charset="0"/>
              </a:rPr>
              <a:t>Chúc các em học tập tốt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in)">
                                      <p:cBhvr>
                                        <p:cTn id="12" dur="500"/>
                                        <p:tgtEl>
                                          <p:spTgt spid="6">
                                            <p:txEl>
                                              <p:pRg st="1" end="1"/>
                                            </p:txEl>
                                          </p:spTgt>
                                        </p:tgtEl>
                                      </p:cBhvr>
                                    </p:animEffect>
                                  </p:childTnLst>
                                </p:cTn>
                              </p:par>
                            </p:childTnLst>
                          </p:cTn>
                        </p:par>
                        <p:par>
                          <p:cTn id="13" fill="hold">
                            <p:stCondLst>
                              <p:cond delay="500"/>
                            </p:stCondLst>
                            <p:childTnLst>
                              <p:par>
                                <p:cTn id="14" presetID="23" presetClass="emph" presetSubtype="0" fill="hold" nodeType="afterEffect">
                                  <p:stCondLst>
                                    <p:cond delay="0"/>
                                  </p:stCondLst>
                                  <p:childTnLst>
                                    <p:animClr clrSpc="hsl" dir="cw">
                                      <p:cBhvr override="childStyle">
                                        <p:cTn id="15" dur="500" fill="hold"/>
                                        <p:tgtEl>
                                          <p:spTgt spid="3"/>
                                        </p:tgtEl>
                                        <p:attrNameLst>
                                          <p:attrName>style.color</p:attrName>
                                        </p:attrNameLst>
                                      </p:cBhvr>
                                      <p:by>
                                        <p:hsl h="10842353" s="0" l="0"/>
                                      </p:by>
                                    </p:animClr>
                                    <p:animClr clrSpc="hsl" dir="cw">
                                      <p:cBhvr>
                                        <p:cTn id="16" dur="500" fill="hold"/>
                                        <p:tgtEl>
                                          <p:spTgt spid="3"/>
                                        </p:tgtEl>
                                        <p:attrNameLst>
                                          <p:attrName>fillcolor</p:attrName>
                                        </p:attrNameLst>
                                      </p:cBhvr>
                                      <p:by>
                                        <p:hsl h="10842353" s="0" l="0"/>
                                      </p:by>
                                    </p:animClr>
                                    <p:animClr clrSpc="hsl" dir="cw">
                                      <p:cBhvr>
                                        <p:cTn id="17" dur="500" fill="hold"/>
                                        <p:tgtEl>
                                          <p:spTgt spid="3"/>
                                        </p:tgtEl>
                                        <p:attrNameLst>
                                          <p:attrName>stroke.color</p:attrName>
                                        </p:attrNameLst>
                                      </p:cBhvr>
                                      <p:by>
                                        <p:hsl h="10842353" s="0" l="0"/>
                                      </p:by>
                                    </p:animClr>
                                    <p:set>
                                      <p:cBhvr>
                                        <p:cTn id="18" dur="500" fill="hold"/>
                                        <p:tgtEl>
                                          <p:spTgt spid="3"/>
                                        </p:tgtEl>
                                        <p:attrNameLst>
                                          <p:attrName>fill.type</p:attrName>
                                        </p:attrNameLst>
                                      </p:cBhvr>
                                      <p:to>
                                        <p:strVal val="solid"/>
                                      </p:to>
                                    </p:set>
                                  </p:childTnLst>
                                </p:cTn>
                              </p:par>
                            </p:childTnLst>
                          </p:cTn>
                        </p:par>
                        <p:par>
                          <p:cTn id="19" fill="hold">
                            <p:stCondLst>
                              <p:cond delay="1000"/>
                            </p:stCondLst>
                            <p:childTnLst>
                              <p:par>
                                <p:cTn id="20" presetID="30" presetClass="emph" presetSubtype="0" fill="hold" nodeType="afterEffect">
                                  <p:stCondLst>
                                    <p:cond delay="0"/>
                                  </p:stCondLst>
                                  <p:childTnLst>
                                    <p:animClr clrSpc="hsl" dir="cw">
                                      <p:cBhvr override="childStyle">
                                        <p:cTn id="21" dur="500" fill="hold"/>
                                        <p:tgtEl>
                                          <p:spTgt spid="3"/>
                                        </p:tgtEl>
                                        <p:attrNameLst>
                                          <p:attrName>style.color</p:attrName>
                                        </p:attrNameLst>
                                      </p:cBhvr>
                                      <p:by>
                                        <p:hsl h="0" s="12549" l="25098"/>
                                      </p:by>
                                    </p:animClr>
                                    <p:animClr clrSpc="hsl" dir="cw">
                                      <p:cBhvr>
                                        <p:cTn id="22" dur="500" fill="hold"/>
                                        <p:tgtEl>
                                          <p:spTgt spid="3"/>
                                        </p:tgtEl>
                                        <p:attrNameLst>
                                          <p:attrName>fillcolor</p:attrName>
                                        </p:attrNameLst>
                                      </p:cBhvr>
                                      <p:by>
                                        <p:hsl h="0" s="12549" l="25098"/>
                                      </p:by>
                                    </p:animClr>
                                    <p:animClr clrSpc="hsl" dir="cw">
                                      <p:cBhvr>
                                        <p:cTn id="23" dur="500" fill="hold"/>
                                        <p:tgtEl>
                                          <p:spTgt spid="3"/>
                                        </p:tgtEl>
                                        <p:attrNameLst>
                                          <p:attrName>stroke.color</p:attrName>
                                        </p:attrNameLst>
                                      </p:cBhvr>
                                      <p:by>
                                        <p:hsl h="0" s="12549" l="25098"/>
                                      </p:by>
                                    </p:animClr>
                                    <p:set>
                                      <p:cBhvr>
                                        <p:cTn id="24" dur="500" fill="hold"/>
                                        <p:tgtEl>
                                          <p:spTgt spid="3"/>
                                        </p:tgtEl>
                                        <p:attrNameLst>
                                          <p:attrName>fill.type</p:attrName>
                                        </p:attrNameLst>
                                      </p:cBhvr>
                                      <p:to>
                                        <p:strVal val="solid"/>
                                      </p:to>
                                    </p:set>
                                  </p:childTnLst>
                                </p:cTn>
                              </p:par>
                            </p:childTnLst>
                          </p:cTn>
                        </p:par>
                        <p:par>
                          <p:cTn id="25" fill="hold">
                            <p:stCondLst>
                              <p:cond delay="1500"/>
                            </p:stCondLst>
                            <p:childTnLst>
                              <p:par>
                                <p:cTn id="26" presetID="15" presetClass="entr" presetSubtype="0"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ppt_w</p:attrName>
                                        </p:attrNameLst>
                                      </p:cBhvr>
                                      <p:tavLst>
                                        <p:tav tm="0">
                                          <p:val>
                                            <p:fltVal val="0"/>
                                          </p:val>
                                        </p:tav>
                                        <p:tav tm="100000">
                                          <p:val>
                                            <p:strVal val="#ppt_w"/>
                                          </p:val>
                                        </p:tav>
                                      </p:tavLst>
                                    </p:anim>
                                    <p:anim calcmode="lin" valueType="num">
                                      <p:cBhvr>
                                        <p:cTn id="29" dur="1000" fill="hold"/>
                                        <p:tgtEl>
                                          <p:spTgt spid="4"/>
                                        </p:tgtEl>
                                        <p:attrNameLst>
                                          <p:attrName>ppt_h</p:attrName>
                                        </p:attrNameLst>
                                      </p:cBhvr>
                                      <p:tavLst>
                                        <p:tav tm="0">
                                          <p:val>
                                            <p:fltVal val="0"/>
                                          </p:val>
                                        </p:tav>
                                        <p:tav tm="100000">
                                          <p:val>
                                            <p:strVal val="#ppt_h"/>
                                          </p:val>
                                        </p:tav>
                                      </p:tavLst>
                                    </p:anim>
                                    <p:anim calcmode="lin" valueType="num">
                                      <p:cBhvr>
                                        <p:cTn id="30"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4"/>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26"/>
                                            </p:cond>
                                          </p:stCondLst>
                                          <p:endCondLst>
                                            <p:cond evt="onStopAudio" delay="0">
                                              <p:tgtEl>
                                                <p:sldTgt/>
                                              </p:tgtEl>
                                            </p:cond>
                                          </p:endCondLst>
                                        </p:cTn>
                                        <p:tgtEl>
                                          <p:sndTgt r:embed="rId2" name="cla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Text Box 4"/>
          <p:cNvSpPr txBox="1">
            <a:spLocks noChangeArrowheads="1"/>
          </p:cNvSpPr>
          <p:nvPr/>
        </p:nvSpPr>
        <p:spPr bwMode="auto">
          <a:xfrm>
            <a:off x="990600" y="2209800"/>
            <a:ext cx="7391400"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chemeClr val="hlink"/>
                </a:solidFill>
              </a:rPr>
              <a:t>NGỮ VĂN- BÀI 8- TiẾT 31: TẬP LÀM VĂN</a:t>
            </a:r>
          </a:p>
          <a:p>
            <a:pPr>
              <a:spcBef>
                <a:spcPct val="50000"/>
              </a:spcBef>
            </a:pPr>
            <a:r>
              <a:rPr lang="en-US" altLang="vi-VN" sz="4000" b="1">
                <a:solidFill>
                  <a:schemeClr val="hlink"/>
                </a:solidFill>
              </a:rPr>
              <a:t>NGÔI KỂ TRONG VĂN TỰ SỰ</a:t>
            </a:r>
          </a:p>
        </p:txBody>
      </p:sp>
      <p:sp>
        <p:nvSpPr>
          <p:cNvPr id="51205" name="Text Box 5"/>
          <p:cNvSpPr txBox="1">
            <a:spLocks noChangeArrowheads="1"/>
          </p:cNvSpPr>
          <p:nvPr/>
        </p:nvSpPr>
        <p:spPr bwMode="auto">
          <a:xfrm>
            <a:off x="3581400" y="677863"/>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a:solidFill>
                  <a:srgbClr val="FF3300"/>
                </a:solidFill>
              </a:rPr>
              <a:t>Thứ năm ngày 18 tháng 10 năm 2012</a:t>
            </a:r>
          </a:p>
        </p:txBody>
      </p:sp>
      <p:sp>
        <p:nvSpPr>
          <p:cNvPr id="51206" name="Text Box 6"/>
          <p:cNvSpPr txBox="1">
            <a:spLocks noChangeArrowheads="1"/>
          </p:cNvSpPr>
          <p:nvPr/>
        </p:nvSpPr>
        <p:spPr bwMode="auto">
          <a:xfrm>
            <a:off x="1447800" y="4038600"/>
            <a:ext cx="685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07" name="Picture 7" descr="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82200" cy="6858000"/>
          </a:xfrm>
          <a:prstGeom prst="rect">
            <a:avLst/>
          </a:prstGeom>
          <a:solidFill>
            <a:srgbClr val="FF0000"/>
          </a:solidFill>
        </p:spPr>
      </p:pic>
      <p:sp>
        <p:nvSpPr>
          <p:cNvPr id="51208" name="Text Box 8"/>
          <p:cNvSpPr txBox="1">
            <a:spLocks noChangeArrowheads="1"/>
          </p:cNvSpPr>
          <p:nvPr/>
        </p:nvSpPr>
        <p:spPr bwMode="auto">
          <a:xfrm>
            <a:off x="3276600" y="609600"/>
            <a:ext cx="3048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tLang="vi-VN" sz="2800" b="1">
                <a:solidFill>
                  <a:srgbClr val="FF0066"/>
                </a:solidFill>
                <a:latin typeface=".VnTimeH" panose="020B7200000000000000" pitchFamily="34" charset="0"/>
              </a:rPr>
              <a:t>Bµi 8 – tiÕt 33</a:t>
            </a:r>
          </a:p>
        </p:txBody>
      </p:sp>
      <p:sp>
        <p:nvSpPr>
          <p:cNvPr id="51209" name="Text Box 9"/>
          <p:cNvSpPr txBox="1">
            <a:spLocks noChangeArrowheads="1"/>
          </p:cNvSpPr>
          <p:nvPr/>
        </p:nvSpPr>
        <p:spPr bwMode="auto">
          <a:xfrm>
            <a:off x="152400" y="1905000"/>
            <a:ext cx="9220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vi-VN" sz="3600" b="1">
                <a:solidFill>
                  <a:srgbClr val="800000"/>
                </a:solidFill>
                <a:latin typeface=".VnTimeH" panose="020B7200000000000000" pitchFamily="34" charset="0"/>
              </a:rPr>
              <a:t>Ng«i kÓ trong v¨n tù sù</a:t>
            </a:r>
          </a:p>
        </p:txBody>
      </p:sp>
      <p:sp>
        <p:nvSpPr>
          <p:cNvPr id="51210" name="Text Box 10"/>
          <p:cNvSpPr txBox="1">
            <a:spLocks noChangeArrowheads="1"/>
          </p:cNvSpPr>
          <p:nvPr/>
        </p:nvSpPr>
        <p:spPr bwMode="auto">
          <a:xfrm>
            <a:off x="1981200" y="5326063"/>
            <a:ext cx="4648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11" name="Picture 11" descr="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82200" cy="6858000"/>
          </a:xfrm>
          <a:prstGeom prst="rect">
            <a:avLst/>
          </a:prstGeom>
          <a:solidFill>
            <a:srgbClr val="FF0000"/>
          </a:solidFill>
        </p:spPr>
      </p:pic>
      <p:pic>
        <p:nvPicPr>
          <p:cNvPr id="51212" name="Picture 12" descr="POINSET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0" y="4114800"/>
            <a:ext cx="2971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13" name="AutoShape 13"/>
          <p:cNvSpPr>
            <a:spLocks noChangeArrowheads="1"/>
          </p:cNvSpPr>
          <p:nvPr/>
        </p:nvSpPr>
        <p:spPr bwMode="auto">
          <a:xfrm>
            <a:off x="685800" y="-3429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4" name="AutoShape 14"/>
          <p:cNvSpPr>
            <a:spLocks noChangeArrowheads="1"/>
          </p:cNvSpPr>
          <p:nvPr/>
        </p:nvSpPr>
        <p:spPr bwMode="auto">
          <a:xfrm>
            <a:off x="7086600" y="-3429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5" name="AutoShape 15"/>
          <p:cNvSpPr>
            <a:spLocks noChangeArrowheads="1"/>
          </p:cNvSpPr>
          <p:nvPr/>
        </p:nvSpPr>
        <p:spPr bwMode="auto">
          <a:xfrm>
            <a:off x="4343400" y="65151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6" name="AutoShape 16"/>
          <p:cNvSpPr>
            <a:spLocks noChangeArrowheads="1"/>
          </p:cNvSpPr>
          <p:nvPr/>
        </p:nvSpPr>
        <p:spPr bwMode="auto">
          <a:xfrm>
            <a:off x="3886200" y="-40005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7" name="AutoShape 17"/>
          <p:cNvSpPr>
            <a:spLocks noChangeArrowheads="1"/>
          </p:cNvSpPr>
          <p:nvPr/>
        </p:nvSpPr>
        <p:spPr bwMode="auto">
          <a:xfrm>
            <a:off x="8959850" y="15240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8" name="AutoShape 18"/>
          <p:cNvSpPr>
            <a:spLocks noChangeArrowheads="1"/>
          </p:cNvSpPr>
          <p:nvPr/>
        </p:nvSpPr>
        <p:spPr bwMode="auto">
          <a:xfrm>
            <a:off x="914400" y="17526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19" name="AutoShape 19"/>
          <p:cNvSpPr>
            <a:spLocks noChangeArrowheads="1"/>
          </p:cNvSpPr>
          <p:nvPr/>
        </p:nvSpPr>
        <p:spPr bwMode="auto">
          <a:xfrm>
            <a:off x="3962400" y="47244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0" name="AutoShape 20"/>
          <p:cNvSpPr>
            <a:spLocks noChangeArrowheads="1"/>
          </p:cNvSpPr>
          <p:nvPr/>
        </p:nvSpPr>
        <p:spPr bwMode="auto">
          <a:xfrm>
            <a:off x="7010400" y="38862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1" name="AutoShape 21"/>
          <p:cNvSpPr>
            <a:spLocks noChangeArrowheads="1"/>
          </p:cNvSpPr>
          <p:nvPr/>
        </p:nvSpPr>
        <p:spPr bwMode="auto">
          <a:xfrm>
            <a:off x="1828800" y="4038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2" name="AutoShape 22"/>
          <p:cNvSpPr>
            <a:spLocks noChangeArrowheads="1"/>
          </p:cNvSpPr>
          <p:nvPr/>
        </p:nvSpPr>
        <p:spPr bwMode="auto">
          <a:xfrm>
            <a:off x="6096000" y="6324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3" name="AutoShape 23"/>
          <p:cNvSpPr>
            <a:spLocks noChangeArrowheads="1"/>
          </p:cNvSpPr>
          <p:nvPr/>
        </p:nvSpPr>
        <p:spPr bwMode="auto">
          <a:xfrm>
            <a:off x="8382000" y="35052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4" name="AutoShape 24"/>
          <p:cNvSpPr>
            <a:spLocks noChangeArrowheads="1"/>
          </p:cNvSpPr>
          <p:nvPr/>
        </p:nvSpPr>
        <p:spPr bwMode="auto">
          <a:xfrm>
            <a:off x="8610600" y="6324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5" name="AutoShape 25"/>
          <p:cNvSpPr>
            <a:spLocks noChangeArrowheads="1"/>
          </p:cNvSpPr>
          <p:nvPr/>
        </p:nvSpPr>
        <p:spPr bwMode="auto">
          <a:xfrm>
            <a:off x="9144000" y="44196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6" name="AutoShape 26"/>
          <p:cNvSpPr>
            <a:spLocks noChangeArrowheads="1"/>
          </p:cNvSpPr>
          <p:nvPr/>
        </p:nvSpPr>
        <p:spPr bwMode="auto">
          <a:xfrm>
            <a:off x="609600" y="38100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7" name="AutoShape 27"/>
          <p:cNvSpPr>
            <a:spLocks noChangeArrowheads="1"/>
          </p:cNvSpPr>
          <p:nvPr/>
        </p:nvSpPr>
        <p:spPr bwMode="auto">
          <a:xfrm>
            <a:off x="5943600" y="4572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8" name="AutoShape 28"/>
          <p:cNvSpPr>
            <a:spLocks noChangeArrowheads="1"/>
          </p:cNvSpPr>
          <p:nvPr/>
        </p:nvSpPr>
        <p:spPr bwMode="auto">
          <a:xfrm>
            <a:off x="8777288" y="0"/>
            <a:ext cx="366712"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29" name="AutoShape 29"/>
          <p:cNvSpPr>
            <a:spLocks noChangeArrowheads="1"/>
          </p:cNvSpPr>
          <p:nvPr/>
        </p:nvSpPr>
        <p:spPr bwMode="auto">
          <a:xfrm>
            <a:off x="2895600" y="57150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30" name="AutoShape 30"/>
          <p:cNvSpPr>
            <a:spLocks noChangeArrowheads="1"/>
          </p:cNvSpPr>
          <p:nvPr/>
        </p:nvSpPr>
        <p:spPr bwMode="auto">
          <a:xfrm>
            <a:off x="5410200" y="14478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31" name="AutoShape 31"/>
          <p:cNvSpPr>
            <a:spLocks noChangeArrowheads="1"/>
          </p:cNvSpPr>
          <p:nvPr/>
        </p:nvSpPr>
        <p:spPr bwMode="auto">
          <a:xfrm>
            <a:off x="5334000" y="43434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232" name="Text Box 32"/>
          <p:cNvSpPr txBox="1">
            <a:spLocks noChangeArrowheads="1"/>
          </p:cNvSpPr>
          <p:nvPr/>
        </p:nvSpPr>
        <p:spPr bwMode="auto">
          <a:xfrm>
            <a:off x="152400" y="3016250"/>
            <a:ext cx="9220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vi-VN" sz="4000" b="1" dirty="0" err="1">
                <a:solidFill>
                  <a:srgbClr val="800000"/>
                </a:solidFill>
                <a:latin typeface=".VnTimeH" panose="020B7200000000000000" pitchFamily="34" charset="0"/>
              </a:rPr>
              <a:t>Ng«i</a:t>
            </a:r>
            <a:r>
              <a:rPr lang="en-US" altLang="vi-VN" sz="4000" b="1" dirty="0">
                <a:solidFill>
                  <a:srgbClr val="800000"/>
                </a:solidFill>
                <a:latin typeface=".VnTimeH" panose="020B7200000000000000" pitchFamily="34" charset="0"/>
              </a:rPr>
              <a:t> </a:t>
            </a:r>
            <a:r>
              <a:rPr lang="en-US" altLang="vi-VN" sz="4000" b="1" dirty="0" err="1">
                <a:solidFill>
                  <a:srgbClr val="800000"/>
                </a:solidFill>
                <a:latin typeface=".VnTimeH" panose="020B7200000000000000" pitchFamily="34" charset="0"/>
              </a:rPr>
              <a:t>kÓ</a:t>
            </a:r>
            <a:r>
              <a:rPr lang="en-US" altLang="vi-VN" sz="4000" b="1" dirty="0">
                <a:solidFill>
                  <a:srgbClr val="800000"/>
                </a:solidFill>
                <a:latin typeface=".VnTimeH" panose="020B7200000000000000" pitchFamily="34" charset="0"/>
              </a:rPr>
              <a:t> trong </a:t>
            </a:r>
            <a:r>
              <a:rPr lang="en-US" altLang="vi-VN" sz="4000" b="1" dirty="0" err="1">
                <a:solidFill>
                  <a:srgbClr val="800000"/>
                </a:solidFill>
                <a:latin typeface=".VnTimeH" panose="020B7200000000000000" pitchFamily="34" charset="0"/>
              </a:rPr>
              <a:t>v¨n</a:t>
            </a:r>
            <a:r>
              <a:rPr lang="en-US" altLang="vi-VN" sz="4000" b="1" dirty="0">
                <a:solidFill>
                  <a:srgbClr val="800000"/>
                </a:solidFill>
                <a:latin typeface=".VnTimeH" panose="020B7200000000000000" pitchFamily="34" charset="0"/>
              </a:rPr>
              <a:t> tù sù</a:t>
            </a:r>
          </a:p>
        </p:txBody>
      </p:sp>
      <p:sp>
        <p:nvSpPr>
          <p:cNvPr id="51236" name="Text Box 36"/>
          <p:cNvSpPr txBox="1">
            <a:spLocks noChangeArrowheads="1"/>
          </p:cNvSpPr>
          <p:nvPr/>
        </p:nvSpPr>
        <p:spPr bwMode="auto">
          <a:xfrm>
            <a:off x="7467600" y="5562600"/>
            <a:ext cx="213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37" name="Picture 37" descr="POINSET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5488" y="3733800"/>
            <a:ext cx="2754312" cy="2971800"/>
          </a:xfrm>
          <a:prstGeom prst="rect">
            <a:avLst/>
          </a:prstGeom>
          <a:noFill/>
          <a:extLst>
            <a:ext uri="{909E8E84-426E-40DD-AFC4-6F175D3DCCD1}">
              <a14:hiddenFill xmlns:a14="http://schemas.microsoft.com/office/drawing/2010/main">
                <a:solidFill>
                  <a:srgbClr val="FFFFFF"/>
                </a:solidFill>
              </a14:hiddenFill>
            </a:ext>
          </a:extLst>
        </p:spPr>
      </p:pic>
      <p:sp>
        <p:nvSpPr>
          <p:cNvPr id="35" name="Rectangle 34"/>
          <p:cNvSpPr/>
          <p:nvPr/>
        </p:nvSpPr>
        <p:spPr>
          <a:xfrm>
            <a:off x="3590279" y="951586"/>
            <a:ext cx="1667521" cy="375047"/>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3600" b="1" u="sng" dirty="0">
                <a:solidFill>
                  <a:schemeClr val="tx1"/>
                </a:solidFill>
                <a:latin typeface="Times New Roman" pitchFamily="18" charset="0"/>
                <a:cs typeface="Times New Roman" pitchFamily="18" charset="0"/>
              </a:rPr>
              <a:t>Tiết </a:t>
            </a:r>
            <a:r>
              <a:rPr lang="en-US" sz="3600" b="1" u="sng" dirty="0" smtClean="0">
                <a:solidFill>
                  <a:schemeClr val="tx1"/>
                </a:solidFill>
                <a:latin typeface="Times New Roman" pitchFamily="18" charset="0"/>
                <a:cs typeface="Times New Roman" pitchFamily="18" charset="0"/>
              </a:rPr>
              <a:t>33</a:t>
            </a:r>
            <a:endParaRPr lang="vi-VN" sz="3600" b="1" u="sng"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08338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51208">
                                            <p:txEl>
                                              <p:pRg st="0" end="0"/>
                                            </p:txEl>
                                          </p:spTgt>
                                        </p:tgtEl>
                                        <p:attrNameLst>
                                          <p:attrName>style.visibility</p:attrName>
                                        </p:attrNameLst>
                                      </p:cBhvr>
                                      <p:to>
                                        <p:strVal val="visible"/>
                                      </p:to>
                                    </p:set>
                                    <p:anim calcmode="lin" valueType="num">
                                      <p:cBhvr additive="base">
                                        <p:cTn id="7" dur="500" fill="hold"/>
                                        <p:tgtEl>
                                          <p:spTgt spid="512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0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1" presetClass="entr" presetSubtype="4" fill="hold" nodeType="afterEffect">
                                  <p:stCondLst>
                                    <p:cond delay="0"/>
                                  </p:stCondLst>
                                  <p:childTnLst>
                                    <p:set>
                                      <p:cBhvr>
                                        <p:cTn id="11" dur="1" fill="hold">
                                          <p:stCondLst>
                                            <p:cond delay="0"/>
                                          </p:stCondLst>
                                        </p:cTn>
                                        <p:tgtEl>
                                          <p:spTgt spid="51209">
                                            <p:txEl>
                                              <p:pRg st="0" end="0"/>
                                            </p:txEl>
                                          </p:spTgt>
                                        </p:tgtEl>
                                        <p:attrNameLst>
                                          <p:attrName>style.visibility</p:attrName>
                                        </p:attrNameLst>
                                      </p:cBhvr>
                                      <p:to>
                                        <p:strVal val="visible"/>
                                      </p:to>
                                    </p:set>
                                    <p:animEffect transition="in" filter="wheel(4)">
                                      <p:cBhvr>
                                        <p:cTn id="12" dur="2000"/>
                                        <p:tgtEl>
                                          <p:spTgt spid="51209">
                                            <p:txEl>
                                              <p:pRg st="0" end="0"/>
                                            </p:txEl>
                                          </p:spTgt>
                                        </p:tgtEl>
                                      </p:cBhvr>
                                    </p:animEffect>
                                  </p:childTnLst>
                                </p:cTn>
                              </p:par>
                            </p:childTnLst>
                          </p:cTn>
                        </p:par>
                        <p:par>
                          <p:cTn id="13" fill="hold" nodeType="afterGroup">
                            <p:stCondLst>
                              <p:cond delay="2500"/>
                            </p:stCondLst>
                            <p:childTnLst>
                              <p:par>
                                <p:cTn id="14" presetID="30" presetClass="emph" presetSubtype="0" fill="hold" nodeType="afterEffect">
                                  <p:stCondLst>
                                    <p:cond delay="0"/>
                                  </p:stCondLst>
                                  <p:childTnLst>
                                    <p:animClr clrSpc="hsl" dir="cw">
                                      <p:cBhvr override="childStyle">
                                        <p:cTn id="15" dur="500" fill="hold"/>
                                        <p:tgtEl>
                                          <p:spTgt spid="51209">
                                            <p:txEl>
                                              <p:pRg st="0" end="0"/>
                                            </p:txEl>
                                          </p:spTgt>
                                        </p:tgtEl>
                                        <p:attrNameLst>
                                          <p:attrName>style.color</p:attrName>
                                        </p:attrNameLst>
                                      </p:cBhvr>
                                      <p:by>
                                        <p:hsl h="0" s="12549" l="25098"/>
                                      </p:by>
                                    </p:animClr>
                                    <p:animClr clrSpc="hsl" dir="cw">
                                      <p:cBhvr>
                                        <p:cTn id="16" dur="500" fill="hold"/>
                                        <p:tgtEl>
                                          <p:spTgt spid="51209">
                                            <p:txEl>
                                              <p:pRg st="0" end="0"/>
                                            </p:txEl>
                                          </p:spTgt>
                                        </p:tgtEl>
                                        <p:attrNameLst>
                                          <p:attrName>fillcolor</p:attrName>
                                        </p:attrNameLst>
                                      </p:cBhvr>
                                      <p:by>
                                        <p:hsl h="0" s="12549" l="25098"/>
                                      </p:by>
                                    </p:animClr>
                                    <p:animClr clrSpc="hsl" dir="cw">
                                      <p:cBhvr>
                                        <p:cTn id="17" dur="500" fill="hold"/>
                                        <p:tgtEl>
                                          <p:spTgt spid="51209">
                                            <p:txEl>
                                              <p:pRg st="0" end="0"/>
                                            </p:txEl>
                                          </p:spTgt>
                                        </p:tgtEl>
                                        <p:attrNameLst>
                                          <p:attrName>stroke.color</p:attrName>
                                        </p:attrNameLst>
                                      </p:cBhvr>
                                      <p:by>
                                        <p:hsl h="0" s="12549" l="25098"/>
                                      </p:by>
                                    </p:animClr>
                                    <p:set>
                                      <p:cBhvr>
                                        <p:cTn id="18" dur="500" fill="hold"/>
                                        <p:tgtEl>
                                          <p:spTgt spid="51209">
                                            <p:txEl>
                                              <p:pRg st="0" end="0"/>
                                            </p:txEl>
                                          </p:spTgt>
                                        </p:tgtEl>
                                        <p:attrNameLst>
                                          <p:attrName>fill.type</p:attrName>
                                        </p:attrNameLst>
                                      </p:cBhvr>
                                      <p:to>
                                        <p:strVal val="solid"/>
                                      </p:to>
                                    </p:set>
                                  </p:childTnLst>
                                </p:cTn>
                              </p:par>
                              <p:par>
                                <p:cTn id="19" presetID="23" presetClass="entr" presetSubtype="528" repeatCount="indefinite" fill="hold" nodeType="withEffect">
                                  <p:stCondLst>
                                    <p:cond delay="500"/>
                                  </p:stCondLst>
                                  <p:childTnLst>
                                    <p:set>
                                      <p:cBhvr>
                                        <p:cTn id="20" dur="1" fill="hold">
                                          <p:stCondLst>
                                            <p:cond delay="0"/>
                                          </p:stCondLst>
                                        </p:cTn>
                                        <p:tgtEl>
                                          <p:spTgt spid="51213"/>
                                        </p:tgtEl>
                                        <p:attrNameLst>
                                          <p:attrName>style.visibility</p:attrName>
                                        </p:attrNameLst>
                                      </p:cBhvr>
                                      <p:to>
                                        <p:strVal val="visible"/>
                                      </p:to>
                                    </p:set>
                                    <p:anim calcmode="lin" valueType="num">
                                      <p:cBhvr>
                                        <p:cTn id="21" dur="1000" fill="hold"/>
                                        <p:tgtEl>
                                          <p:spTgt spid="51213"/>
                                        </p:tgtEl>
                                        <p:attrNameLst>
                                          <p:attrName>ppt_w</p:attrName>
                                        </p:attrNameLst>
                                      </p:cBhvr>
                                      <p:tavLst>
                                        <p:tav tm="0">
                                          <p:val>
                                            <p:fltVal val="0"/>
                                          </p:val>
                                        </p:tav>
                                        <p:tav tm="100000">
                                          <p:val>
                                            <p:strVal val="#ppt_w"/>
                                          </p:val>
                                        </p:tav>
                                      </p:tavLst>
                                    </p:anim>
                                    <p:anim calcmode="lin" valueType="num">
                                      <p:cBhvr>
                                        <p:cTn id="22" dur="1000" fill="hold"/>
                                        <p:tgtEl>
                                          <p:spTgt spid="51213"/>
                                        </p:tgtEl>
                                        <p:attrNameLst>
                                          <p:attrName>ppt_h</p:attrName>
                                        </p:attrNameLst>
                                      </p:cBhvr>
                                      <p:tavLst>
                                        <p:tav tm="0">
                                          <p:val>
                                            <p:fltVal val="0"/>
                                          </p:val>
                                        </p:tav>
                                        <p:tav tm="100000">
                                          <p:val>
                                            <p:strVal val="#ppt_h"/>
                                          </p:val>
                                        </p:tav>
                                      </p:tavLst>
                                    </p:anim>
                                    <p:anim calcmode="lin" valueType="num">
                                      <p:cBhvr>
                                        <p:cTn id="23" dur="1000" fill="hold"/>
                                        <p:tgtEl>
                                          <p:spTgt spid="51213"/>
                                        </p:tgtEl>
                                        <p:attrNameLst>
                                          <p:attrName>ppt_x</p:attrName>
                                        </p:attrNameLst>
                                      </p:cBhvr>
                                      <p:tavLst>
                                        <p:tav tm="0">
                                          <p:val>
                                            <p:fltVal val="0.5"/>
                                          </p:val>
                                        </p:tav>
                                        <p:tav tm="100000">
                                          <p:val>
                                            <p:strVal val="#ppt_x"/>
                                          </p:val>
                                        </p:tav>
                                      </p:tavLst>
                                    </p:anim>
                                    <p:anim calcmode="lin" valueType="num">
                                      <p:cBhvr>
                                        <p:cTn id="24" dur="1000" fill="hold"/>
                                        <p:tgtEl>
                                          <p:spTgt spid="51213"/>
                                        </p:tgtEl>
                                        <p:attrNameLst>
                                          <p:attrName>ppt_y</p:attrName>
                                        </p:attrNameLst>
                                      </p:cBhvr>
                                      <p:tavLst>
                                        <p:tav tm="0">
                                          <p:val>
                                            <p:fltVal val="0.5"/>
                                          </p:val>
                                        </p:tav>
                                        <p:tav tm="100000">
                                          <p:val>
                                            <p:strVal val="#ppt_y"/>
                                          </p:val>
                                        </p:tav>
                                      </p:tavLst>
                                    </p:anim>
                                  </p:childTnLst>
                                </p:cTn>
                              </p:par>
                              <p:par>
                                <p:cTn id="25" presetID="23" presetClass="entr" presetSubtype="528" repeatCount="indefinite" fill="hold" nodeType="withEffect">
                                  <p:stCondLst>
                                    <p:cond delay="500"/>
                                  </p:stCondLst>
                                  <p:childTnLst>
                                    <p:set>
                                      <p:cBhvr>
                                        <p:cTn id="26" dur="1" fill="hold">
                                          <p:stCondLst>
                                            <p:cond delay="0"/>
                                          </p:stCondLst>
                                        </p:cTn>
                                        <p:tgtEl>
                                          <p:spTgt spid="51214"/>
                                        </p:tgtEl>
                                        <p:attrNameLst>
                                          <p:attrName>style.visibility</p:attrName>
                                        </p:attrNameLst>
                                      </p:cBhvr>
                                      <p:to>
                                        <p:strVal val="visible"/>
                                      </p:to>
                                    </p:set>
                                    <p:anim calcmode="lin" valueType="num">
                                      <p:cBhvr>
                                        <p:cTn id="27" dur="1000" fill="hold"/>
                                        <p:tgtEl>
                                          <p:spTgt spid="51214"/>
                                        </p:tgtEl>
                                        <p:attrNameLst>
                                          <p:attrName>ppt_w</p:attrName>
                                        </p:attrNameLst>
                                      </p:cBhvr>
                                      <p:tavLst>
                                        <p:tav tm="0">
                                          <p:val>
                                            <p:fltVal val="0"/>
                                          </p:val>
                                        </p:tav>
                                        <p:tav tm="100000">
                                          <p:val>
                                            <p:strVal val="#ppt_w"/>
                                          </p:val>
                                        </p:tav>
                                      </p:tavLst>
                                    </p:anim>
                                    <p:anim calcmode="lin" valueType="num">
                                      <p:cBhvr>
                                        <p:cTn id="28" dur="1000" fill="hold"/>
                                        <p:tgtEl>
                                          <p:spTgt spid="51214"/>
                                        </p:tgtEl>
                                        <p:attrNameLst>
                                          <p:attrName>ppt_h</p:attrName>
                                        </p:attrNameLst>
                                      </p:cBhvr>
                                      <p:tavLst>
                                        <p:tav tm="0">
                                          <p:val>
                                            <p:fltVal val="0"/>
                                          </p:val>
                                        </p:tav>
                                        <p:tav tm="100000">
                                          <p:val>
                                            <p:strVal val="#ppt_h"/>
                                          </p:val>
                                        </p:tav>
                                      </p:tavLst>
                                    </p:anim>
                                    <p:anim calcmode="lin" valueType="num">
                                      <p:cBhvr>
                                        <p:cTn id="29" dur="1000" fill="hold"/>
                                        <p:tgtEl>
                                          <p:spTgt spid="51214"/>
                                        </p:tgtEl>
                                        <p:attrNameLst>
                                          <p:attrName>ppt_x</p:attrName>
                                        </p:attrNameLst>
                                      </p:cBhvr>
                                      <p:tavLst>
                                        <p:tav tm="0">
                                          <p:val>
                                            <p:fltVal val="0.5"/>
                                          </p:val>
                                        </p:tav>
                                        <p:tav tm="100000">
                                          <p:val>
                                            <p:strVal val="#ppt_x"/>
                                          </p:val>
                                        </p:tav>
                                      </p:tavLst>
                                    </p:anim>
                                    <p:anim calcmode="lin" valueType="num">
                                      <p:cBhvr>
                                        <p:cTn id="30" dur="1000" fill="hold"/>
                                        <p:tgtEl>
                                          <p:spTgt spid="51214"/>
                                        </p:tgtEl>
                                        <p:attrNameLst>
                                          <p:attrName>ppt_y</p:attrName>
                                        </p:attrNameLst>
                                      </p:cBhvr>
                                      <p:tavLst>
                                        <p:tav tm="0">
                                          <p:val>
                                            <p:fltVal val="0.5"/>
                                          </p:val>
                                        </p:tav>
                                        <p:tav tm="100000">
                                          <p:val>
                                            <p:strVal val="#ppt_y"/>
                                          </p:val>
                                        </p:tav>
                                      </p:tavLst>
                                    </p:anim>
                                  </p:childTnLst>
                                </p:cTn>
                              </p:par>
                              <p:par>
                                <p:cTn id="31" presetID="23" presetClass="entr" presetSubtype="528" repeatCount="indefinite" fill="hold" nodeType="withEffect">
                                  <p:stCondLst>
                                    <p:cond delay="500"/>
                                  </p:stCondLst>
                                  <p:childTnLst>
                                    <p:set>
                                      <p:cBhvr>
                                        <p:cTn id="32" dur="1" fill="hold">
                                          <p:stCondLst>
                                            <p:cond delay="0"/>
                                          </p:stCondLst>
                                        </p:cTn>
                                        <p:tgtEl>
                                          <p:spTgt spid="51215"/>
                                        </p:tgtEl>
                                        <p:attrNameLst>
                                          <p:attrName>style.visibility</p:attrName>
                                        </p:attrNameLst>
                                      </p:cBhvr>
                                      <p:to>
                                        <p:strVal val="visible"/>
                                      </p:to>
                                    </p:set>
                                    <p:anim calcmode="lin" valueType="num">
                                      <p:cBhvr>
                                        <p:cTn id="33" dur="1000" fill="hold"/>
                                        <p:tgtEl>
                                          <p:spTgt spid="51215"/>
                                        </p:tgtEl>
                                        <p:attrNameLst>
                                          <p:attrName>ppt_w</p:attrName>
                                        </p:attrNameLst>
                                      </p:cBhvr>
                                      <p:tavLst>
                                        <p:tav tm="0">
                                          <p:val>
                                            <p:fltVal val="0"/>
                                          </p:val>
                                        </p:tav>
                                        <p:tav tm="100000">
                                          <p:val>
                                            <p:strVal val="#ppt_w"/>
                                          </p:val>
                                        </p:tav>
                                      </p:tavLst>
                                    </p:anim>
                                    <p:anim calcmode="lin" valueType="num">
                                      <p:cBhvr>
                                        <p:cTn id="34" dur="1000" fill="hold"/>
                                        <p:tgtEl>
                                          <p:spTgt spid="51215"/>
                                        </p:tgtEl>
                                        <p:attrNameLst>
                                          <p:attrName>ppt_h</p:attrName>
                                        </p:attrNameLst>
                                      </p:cBhvr>
                                      <p:tavLst>
                                        <p:tav tm="0">
                                          <p:val>
                                            <p:fltVal val="0"/>
                                          </p:val>
                                        </p:tav>
                                        <p:tav tm="100000">
                                          <p:val>
                                            <p:strVal val="#ppt_h"/>
                                          </p:val>
                                        </p:tav>
                                      </p:tavLst>
                                    </p:anim>
                                    <p:anim calcmode="lin" valueType="num">
                                      <p:cBhvr>
                                        <p:cTn id="35" dur="1000" fill="hold"/>
                                        <p:tgtEl>
                                          <p:spTgt spid="51215"/>
                                        </p:tgtEl>
                                        <p:attrNameLst>
                                          <p:attrName>ppt_x</p:attrName>
                                        </p:attrNameLst>
                                      </p:cBhvr>
                                      <p:tavLst>
                                        <p:tav tm="0">
                                          <p:val>
                                            <p:fltVal val="0.5"/>
                                          </p:val>
                                        </p:tav>
                                        <p:tav tm="100000">
                                          <p:val>
                                            <p:strVal val="#ppt_x"/>
                                          </p:val>
                                        </p:tav>
                                      </p:tavLst>
                                    </p:anim>
                                    <p:anim calcmode="lin" valueType="num">
                                      <p:cBhvr>
                                        <p:cTn id="36" dur="1000" fill="hold"/>
                                        <p:tgtEl>
                                          <p:spTgt spid="51215"/>
                                        </p:tgtEl>
                                        <p:attrNameLst>
                                          <p:attrName>ppt_y</p:attrName>
                                        </p:attrNameLst>
                                      </p:cBhvr>
                                      <p:tavLst>
                                        <p:tav tm="0">
                                          <p:val>
                                            <p:fltVal val="0.5"/>
                                          </p:val>
                                        </p:tav>
                                        <p:tav tm="100000">
                                          <p:val>
                                            <p:strVal val="#ppt_y"/>
                                          </p:val>
                                        </p:tav>
                                      </p:tavLst>
                                    </p:anim>
                                  </p:childTnLst>
                                </p:cTn>
                              </p:par>
                              <p:par>
                                <p:cTn id="37" presetID="23" presetClass="entr" presetSubtype="528" repeatCount="indefinite" fill="hold" nodeType="withEffect">
                                  <p:stCondLst>
                                    <p:cond delay="1500"/>
                                  </p:stCondLst>
                                  <p:childTnLst>
                                    <p:set>
                                      <p:cBhvr>
                                        <p:cTn id="38" dur="1" fill="hold">
                                          <p:stCondLst>
                                            <p:cond delay="0"/>
                                          </p:stCondLst>
                                        </p:cTn>
                                        <p:tgtEl>
                                          <p:spTgt spid="51216"/>
                                        </p:tgtEl>
                                        <p:attrNameLst>
                                          <p:attrName>style.visibility</p:attrName>
                                        </p:attrNameLst>
                                      </p:cBhvr>
                                      <p:to>
                                        <p:strVal val="visible"/>
                                      </p:to>
                                    </p:set>
                                    <p:anim calcmode="lin" valueType="num">
                                      <p:cBhvr>
                                        <p:cTn id="39" dur="1000" fill="hold"/>
                                        <p:tgtEl>
                                          <p:spTgt spid="51216"/>
                                        </p:tgtEl>
                                        <p:attrNameLst>
                                          <p:attrName>ppt_w</p:attrName>
                                        </p:attrNameLst>
                                      </p:cBhvr>
                                      <p:tavLst>
                                        <p:tav tm="0">
                                          <p:val>
                                            <p:fltVal val="0"/>
                                          </p:val>
                                        </p:tav>
                                        <p:tav tm="100000">
                                          <p:val>
                                            <p:strVal val="#ppt_w"/>
                                          </p:val>
                                        </p:tav>
                                      </p:tavLst>
                                    </p:anim>
                                    <p:anim calcmode="lin" valueType="num">
                                      <p:cBhvr>
                                        <p:cTn id="40" dur="1000" fill="hold"/>
                                        <p:tgtEl>
                                          <p:spTgt spid="51216"/>
                                        </p:tgtEl>
                                        <p:attrNameLst>
                                          <p:attrName>ppt_h</p:attrName>
                                        </p:attrNameLst>
                                      </p:cBhvr>
                                      <p:tavLst>
                                        <p:tav tm="0">
                                          <p:val>
                                            <p:fltVal val="0"/>
                                          </p:val>
                                        </p:tav>
                                        <p:tav tm="100000">
                                          <p:val>
                                            <p:strVal val="#ppt_h"/>
                                          </p:val>
                                        </p:tav>
                                      </p:tavLst>
                                    </p:anim>
                                    <p:anim calcmode="lin" valueType="num">
                                      <p:cBhvr>
                                        <p:cTn id="41" dur="1000" fill="hold"/>
                                        <p:tgtEl>
                                          <p:spTgt spid="51216"/>
                                        </p:tgtEl>
                                        <p:attrNameLst>
                                          <p:attrName>ppt_x</p:attrName>
                                        </p:attrNameLst>
                                      </p:cBhvr>
                                      <p:tavLst>
                                        <p:tav tm="0">
                                          <p:val>
                                            <p:fltVal val="0.5"/>
                                          </p:val>
                                        </p:tav>
                                        <p:tav tm="100000">
                                          <p:val>
                                            <p:strVal val="#ppt_x"/>
                                          </p:val>
                                        </p:tav>
                                      </p:tavLst>
                                    </p:anim>
                                    <p:anim calcmode="lin" valueType="num">
                                      <p:cBhvr>
                                        <p:cTn id="42" dur="1000" fill="hold"/>
                                        <p:tgtEl>
                                          <p:spTgt spid="51216"/>
                                        </p:tgtEl>
                                        <p:attrNameLst>
                                          <p:attrName>ppt_y</p:attrName>
                                        </p:attrNameLst>
                                      </p:cBhvr>
                                      <p:tavLst>
                                        <p:tav tm="0">
                                          <p:val>
                                            <p:fltVal val="0.5"/>
                                          </p:val>
                                        </p:tav>
                                        <p:tav tm="100000">
                                          <p:val>
                                            <p:strVal val="#ppt_y"/>
                                          </p:val>
                                        </p:tav>
                                      </p:tavLst>
                                    </p:anim>
                                  </p:childTnLst>
                                </p:cTn>
                              </p:par>
                              <p:par>
                                <p:cTn id="43" presetID="23" presetClass="entr" presetSubtype="528" repeatCount="indefinite" fill="hold" nodeType="withEffect">
                                  <p:stCondLst>
                                    <p:cond delay="1500"/>
                                  </p:stCondLst>
                                  <p:childTnLst>
                                    <p:set>
                                      <p:cBhvr>
                                        <p:cTn id="44" dur="1" fill="hold">
                                          <p:stCondLst>
                                            <p:cond delay="0"/>
                                          </p:stCondLst>
                                        </p:cTn>
                                        <p:tgtEl>
                                          <p:spTgt spid="51217"/>
                                        </p:tgtEl>
                                        <p:attrNameLst>
                                          <p:attrName>style.visibility</p:attrName>
                                        </p:attrNameLst>
                                      </p:cBhvr>
                                      <p:to>
                                        <p:strVal val="visible"/>
                                      </p:to>
                                    </p:set>
                                    <p:anim calcmode="lin" valueType="num">
                                      <p:cBhvr>
                                        <p:cTn id="45" dur="1000" fill="hold"/>
                                        <p:tgtEl>
                                          <p:spTgt spid="51217"/>
                                        </p:tgtEl>
                                        <p:attrNameLst>
                                          <p:attrName>ppt_w</p:attrName>
                                        </p:attrNameLst>
                                      </p:cBhvr>
                                      <p:tavLst>
                                        <p:tav tm="0">
                                          <p:val>
                                            <p:fltVal val="0"/>
                                          </p:val>
                                        </p:tav>
                                        <p:tav tm="100000">
                                          <p:val>
                                            <p:strVal val="#ppt_w"/>
                                          </p:val>
                                        </p:tav>
                                      </p:tavLst>
                                    </p:anim>
                                    <p:anim calcmode="lin" valueType="num">
                                      <p:cBhvr>
                                        <p:cTn id="46" dur="1000" fill="hold"/>
                                        <p:tgtEl>
                                          <p:spTgt spid="51217"/>
                                        </p:tgtEl>
                                        <p:attrNameLst>
                                          <p:attrName>ppt_h</p:attrName>
                                        </p:attrNameLst>
                                      </p:cBhvr>
                                      <p:tavLst>
                                        <p:tav tm="0">
                                          <p:val>
                                            <p:fltVal val="0"/>
                                          </p:val>
                                        </p:tav>
                                        <p:tav tm="100000">
                                          <p:val>
                                            <p:strVal val="#ppt_h"/>
                                          </p:val>
                                        </p:tav>
                                      </p:tavLst>
                                    </p:anim>
                                    <p:anim calcmode="lin" valueType="num">
                                      <p:cBhvr>
                                        <p:cTn id="47" dur="1000" fill="hold"/>
                                        <p:tgtEl>
                                          <p:spTgt spid="51217"/>
                                        </p:tgtEl>
                                        <p:attrNameLst>
                                          <p:attrName>ppt_x</p:attrName>
                                        </p:attrNameLst>
                                      </p:cBhvr>
                                      <p:tavLst>
                                        <p:tav tm="0">
                                          <p:val>
                                            <p:fltVal val="0.5"/>
                                          </p:val>
                                        </p:tav>
                                        <p:tav tm="100000">
                                          <p:val>
                                            <p:strVal val="#ppt_x"/>
                                          </p:val>
                                        </p:tav>
                                      </p:tavLst>
                                    </p:anim>
                                    <p:anim calcmode="lin" valueType="num">
                                      <p:cBhvr>
                                        <p:cTn id="48" dur="1000" fill="hold"/>
                                        <p:tgtEl>
                                          <p:spTgt spid="51217"/>
                                        </p:tgtEl>
                                        <p:attrNameLst>
                                          <p:attrName>ppt_y</p:attrName>
                                        </p:attrNameLst>
                                      </p:cBhvr>
                                      <p:tavLst>
                                        <p:tav tm="0">
                                          <p:val>
                                            <p:fltVal val="0.5"/>
                                          </p:val>
                                        </p:tav>
                                        <p:tav tm="100000">
                                          <p:val>
                                            <p:strVal val="#ppt_y"/>
                                          </p:val>
                                        </p:tav>
                                      </p:tavLst>
                                    </p:anim>
                                  </p:childTnLst>
                                </p:cTn>
                              </p:par>
                              <p:par>
                                <p:cTn id="49" presetID="23" presetClass="entr" presetSubtype="528" repeatCount="indefinite" fill="hold" nodeType="withEffect">
                                  <p:stCondLst>
                                    <p:cond delay="500"/>
                                  </p:stCondLst>
                                  <p:childTnLst>
                                    <p:set>
                                      <p:cBhvr>
                                        <p:cTn id="50" dur="1" fill="hold">
                                          <p:stCondLst>
                                            <p:cond delay="0"/>
                                          </p:stCondLst>
                                        </p:cTn>
                                        <p:tgtEl>
                                          <p:spTgt spid="51218"/>
                                        </p:tgtEl>
                                        <p:attrNameLst>
                                          <p:attrName>style.visibility</p:attrName>
                                        </p:attrNameLst>
                                      </p:cBhvr>
                                      <p:to>
                                        <p:strVal val="visible"/>
                                      </p:to>
                                    </p:set>
                                    <p:anim calcmode="lin" valueType="num">
                                      <p:cBhvr>
                                        <p:cTn id="51" dur="1000" fill="hold"/>
                                        <p:tgtEl>
                                          <p:spTgt spid="51218"/>
                                        </p:tgtEl>
                                        <p:attrNameLst>
                                          <p:attrName>ppt_w</p:attrName>
                                        </p:attrNameLst>
                                      </p:cBhvr>
                                      <p:tavLst>
                                        <p:tav tm="0">
                                          <p:val>
                                            <p:fltVal val="0"/>
                                          </p:val>
                                        </p:tav>
                                        <p:tav tm="100000">
                                          <p:val>
                                            <p:strVal val="#ppt_w"/>
                                          </p:val>
                                        </p:tav>
                                      </p:tavLst>
                                    </p:anim>
                                    <p:anim calcmode="lin" valueType="num">
                                      <p:cBhvr>
                                        <p:cTn id="52" dur="1000" fill="hold"/>
                                        <p:tgtEl>
                                          <p:spTgt spid="51218"/>
                                        </p:tgtEl>
                                        <p:attrNameLst>
                                          <p:attrName>ppt_h</p:attrName>
                                        </p:attrNameLst>
                                      </p:cBhvr>
                                      <p:tavLst>
                                        <p:tav tm="0">
                                          <p:val>
                                            <p:fltVal val="0"/>
                                          </p:val>
                                        </p:tav>
                                        <p:tav tm="100000">
                                          <p:val>
                                            <p:strVal val="#ppt_h"/>
                                          </p:val>
                                        </p:tav>
                                      </p:tavLst>
                                    </p:anim>
                                    <p:anim calcmode="lin" valueType="num">
                                      <p:cBhvr>
                                        <p:cTn id="53" dur="1000" fill="hold"/>
                                        <p:tgtEl>
                                          <p:spTgt spid="51218"/>
                                        </p:tgtEl>
                                        <p:attrNameLst>
                                          <p:attrName>ppt_x</p:attrName>
                                        </p:attrNameLst>
                                      </p:cBhvr>
                                      <p:tavLst>
                                        <p:tav tm="0">
                                          <p:val>
                                            <p:fltVal val="0.5"/>
                                          </p:val>
                                        </p:tav>
                                        <p:tav tm="100000">
                                          <p:val>
                                            <p:strVal val="#ppt_x"/>
                                          </p:val>
                                        </p:tav>
                                      </p:tavLst>
                                    </p:anim>
                                    <p:anim calcmode="lin" valueType="num">
                                      <p:cBhvr>
                                        <p:cTn id="54" dur="1000" fill="hold"/>
                                        <p:tgtEl>
                                          <p:spTgt spid="51218"/>
                                        </p:tgtEl>
                                        <p:attrNameLst>
                                          <p:attrName>ppt_y</p:attrName>
                                        </p:attrNameLst>
                                      </p:cBhvr>
                                      <p:tavLst>
                                        <p:tav tm="0">
                                          <p:val>
                                            <p:fltVal val="0.5"/>
                                          </p:val>
                                        </p:tav>
                                        <p:tav tm="100000">
                                          <p:val>
                                            <p:strVal val="#ppt_y"/>
                                          </p:val>
                                        </p:tav>
                                      </p:tavLst>
                                    </p:anim>
                                  </p:childTnLst>
                                </p:cTn>
                              </p:par>
                              <p:par>
                                <p:cTn id="55" presetID="23" presetClass="entr" presetSubtype="528" repeatCount="indefinite" fill="hold" nodeType="withEffect">
                                  <p:stCondLst>
                                    <p:cond delay="500"/>
                                  </p:stCondLst>
                                  <p:childTnLst>
                                    <p:set>
                                      <p:cBhvr>
                                        <p:cTn id="56" dur="1" fill="hold">
                                          <p:stCondLst>
                                            <p:cond delay="0"/>
                                          </p:stCondLst>
                                        </p:cTn>
                                        <p:tgtEl>
                                          <p:spTgt spid="51219"/>
                                        </p:tgtEl>
                                        <p:attrNameLst>
                                          <p:attrName>style.visibility</p:attrName>
                                        </p:attrNameLst>
                                      </p:cBhvr>
                                      <p:to>
                                        <p:strVal val="visible"/>
                                      </p:to>
                                    </p:set>
                                    <p:anim calcmode="lin" valueType="num">
                                      <p:cBhvr>
                                        <p:cTn id="57" dur="1000" fill="hold"/>
                                        <p:tgtEl>
                                          <p:spTgt spid="51219"/>
                                        </p:tgtEl>
                                        <p:attrNameLst>
                                          <p:attrName>ppt_w</p:attrName>
                                        </p:attrNameLst>
                                      </p:cBhvr>
                                      <p:tavLst>
                                        <p:tav tm="0">
                                          <p:val>
                                            <p:fltVal val="0"/>
                                          </p:val>
                                        </p:tav>
                                        <p:tav tm="100000">
                                          <p:val>
                                            <p:strVal val="#ppt_w"/>
                                          </p:val>
                                        </p:tav>
                                      </p:tavLst>
                                    </p:anim>
                                    <p:anim calcmode="lin" valueType="num">
                                      <p:cBhvr>
                                        <p:cTn id="58" dur="1000" fill="hold"/>
                                        <p:tgtEl>
                                          <p:spTgt spid="51219"/>
                                        </p:tgtEl>
                                        <p:attrNameLst>
                                          <p:attrName>ppt_h</p:attrName>
                                        </p:attrNameLst>
                                      </p:cBhvr>
                                      <p:tavLst>
                                        <p:tav tm="0">
                                          <p:val>
                                            <p:fltVal val="0"/>
                                          </p:val>
                                        </p:tav>
                                        <p:tav tm="100000">
                                          <p:val>
                                            <p:strVal val="#ppt_h"/>
                                          </p:val>
                                        </p:tav>
                                      </p:tavLst>
                                    </p:anim>
                                    <p:anim calcmode="lin" valueType="num">
                                      <p:cBhvr>
                                        <p:cTn id="59" dur="1000" fill="hold"/>
                                        <p:tgtEl>
                                          <p:spTgt spid="51219"/>
                                        </p:tgtEl>
                                        <p:attrNameLst>
                                          <p:attrName>ppt_x</p:attrName>
                                        </p:attrNameLst>
                                      </p:cBhvr>
                                      <p:tavLst>
                                        <p:tav tm="0">
                                          <p:val>
                                            <p:fltVal val="0.5"/>
                                          </p:val>
                                        </p:tav>
                                        <p:tav tm="100000">
                                          <p:val>
                                            <p:strVal val="#ppt_x"/>
                                          </p:val>
                                        </p:tav>
                                      </p:tavLst>
                                    </p:anim>
                                    <p:anim calcmode="lin" valueType="num">
                                      <p:cBhvr>
                                        <p:cTn id="60" dur="1000" fill="hold"/>
                                        <p:tgtEl>
                                          <p:spTgt spid="51219"/>
                                        </p:tgtEl>
                                        <p:attrNameLst>
                                          <p:attrName>ppt_y</p:attrName>
                                        </p:attrNameLst>
                                      </p:cBhvr>
                                      <p:tavLst>
                                        <p:tav tm="0">
                                          <p:val>
                                            <p:fltVal val="0.5"/>
                                          </p:val>
                                        </p:tav>
                                        <p:tav tm="100000">
                                          <p:val>
                                            <p:strVal val="#ppt_y"/>
                                          </p:val>
                                        </p:tav>
                                      </p:tavLst>
                                    </p:anim>
                                  </p:childTnLst>
                                </p:cTn>
                              </p:par>
                              <p:par>
                                <p:cTn id="61" presetID="23" presetClass="entr" presetSubtype="528" repeatCount="indefinite" fill="hold" nodeType="withEffect">
                                  <p:stCondLst>
                                    <p:cond delay="500"/>
                                  </p:stCondLst>
                                  <p:childTnLst>
                                    <p:set>
                                      <p:cBhvr>
                                        <p:cTn id="62" dur="1" fill="hold">
                                          <p:stCondLst>
                                            <p:cond delay="0"/>
                                          </p:stCondLst>
                                        </p:cTn>
                                        <p:tgtEl>
                                          <p:spTgt spid="51220"/>
                                        </p:tgtEl>
                                        <p:attrNameLst>
                                          <p:attrName>style.visibility</p:attrName>
                                        </p:attrNameLst>
                                      </p:cBhvr>
                                      <p:to>
                                        <p:strVal val="visible"/>
                                      </p:to>
                                    </p:set>
                                    <p:anim calcmode="lin" valueType="num">
                                      <p:cBhvr>
                                        <p:cTn id="63" dur="1000" fill="hold"/>
                                        <p:tgtEl>
                                          <p:spTgt spid="51220"/>
                                        </p:tgtEl>
                                        <p:attrNameLst>
                                          <p:attrName>ppt_w</p:attrName>
                                        </p:attrNameLst>
                                      </p:cBhvr>
                                      <p:tavLst>
                                        <p:tav tm="0">
                                          <p:val>
                                            <p:fltVal val="0"/>
                                          </p:val>
                                        </p:tav>
                                        <p:tav tm="100000">
                                          <p:val>
                                            <p:strVal val="#ppt_w"/>
                                          </p:val>
                                        </p:tav>
                                      </p:tavLst>
                                    </p:anim>
                                    <p:anim calcmode="lin" valueType="num">
                                      <p:cBhvr>
                                        <p:cTn id="64" dur="1000" fill="hold"/>
                                        <p:tgtEl>
                                          <p:spTgt spid="51220"/>
                                        </p:tgtEl>
                                        <p:attrNameLst>
                                          <p:attrName>ppt_h</p:attrName>
                                        </p:attrNameLst>
                                      </p:cBhvr>
                                      <p:tavLst>
                                        <p:tav tm="0">
                                          <p:val>
                                            <p:fltVal val="0"/>
                                          </p:val>
                                        </p:tav>
                                        <p:tav tm="100000">
                                          <p:val>
                                            <p:strVal val="#ppt_h"/>
                                          </p:val>
                                        </p:tav>
                                      </p:tavLst>
                                    </p:anim>
                                    <p:anim calcmode="lin" valueType="num">
                                      <p:cBhvr>
                                        <p:cTn id="65" dur="1000" fill="hold"/>
                                        <p:tgtEl>
                                          <p:spTgt spid="51220"/>
                                        </p:tgtEl>
                                        <p:attrNameLst>
                                          <p:attrName>ppt_x</p:attrName>
                                        </p:attrNameLst>
                                      </p:cBhvr>
                                      <p:tavLst>
                                        <p:tav tm="0">
                                          <p:val>
                                            <p:fltVal val="0.5"/>
                                          </p:val>
                                        </p:tav>
                                        <p:tav tm="100000">
                                          <p:val>
                                            <p:strVal val="#ppt_x"/>
                                          </p:val>
                                        </p:tav>
                                      </p:tavLst>
                                    </p:anim>
                                    <p:anim calcmode="lin" valueType="num">
                                      <p:cBhvr>
                                        <p:cTn id="66" dur="1000" fill="hold"/>
                                        <p:tgtEl>
                                          <p:spTgt spid="51220"/>
                                        </p:tgtEl>
                                        <p:attrNameLst>
                                          <p:attrName>ppt_y</p:attrName>
                                        </p:attrNameLst>
                                      </p:cBhvr>
                                      <p:tavLst>
                                        <p:tav tm="0">
                                          <p:val>
                                            <p:fltVal val="0.5"/>
                                          </p:val>
                                        </p:tav>
                                        <p:tav tm="100000">
                                          <p:val>
                                            <p:strVal val="#ppt_y"/>
                                          </p:val>
                                        </p:tav>
                                      </p:tavLst>
                                    </p:anim>
                                  </p:childTnLst>
                                </p:cTn>
                              </p:par>
                              <p:par>
                                <p:cTn id="67" presetID="23" presetClass="entr" presetSubtype="528" repeatCount="indefinite" fill="hold" nodeType="withEffect">
                                  <p:stCondLst>
                                    <p:cond delay="0"/>
                                  </p:stCondLst>
                                  <p:childTnLst>
                                    <p:set>
                                      <p:cBhvr>
                                        <p:cTn id="68" dur="1" fill="hold">
                                          <p:stCondLst>
                                            <p:cond delay="0"/>
                                          </p:stCondLst>
                                        </p:cTn>
                                        <p:tgtEl>
                                          <p:spTgt spid="51221"/>
                                        </p:tgtEl>
                                        <p:attrNameLst>
                                          <p:attrName>style.visibility</p:attrName>
                                        </p:attrNameLst>
                                      </p:cBhvr>
                                      <p:to>
                                        <p:strVal val="visible"/>
                                      </p:to>
                                    </p:set>
                                    <p:anim calcmode="lin" valueType="num">
                                      <p:cBhvr>
                                        <p:cTn id="69" dur="1000" fill="hold"/>
                                        <p:tgtEl>
                                          <p:spTgt spid="51221"/>
                                        </p:tgtEl>
                                        <p:attrNameLst>
                                          <p:attrName>ppt_w</p:attrName>
                                        </p:attrNameLst>
                                      </p:cBhvr>
                                      <p:tavLst>
                                        <p:tav tm="0">
                                          <p:val>
                                            <p:fltVal val="0"/>
                                          </p:val>
                                        </p:tav>
                                        <p:tav tm="100000">
                                          <p:val>
                                            <p:strVal val="#ppt_w"/>
                                          </p:val>
                                        </p:tav>
                                      </p:tavLst>
                                    </p:anim>
                                    <p:anim calcmode="lin" valueType="num">
                                      <p:cBhvr>
                                        <p:cTn id="70" dur="1000" fill="hold"/>
                                        <p:tgtEl>
                                          <p:spTgt spid="51221"/>
                                        </p:tgtEl>
                                        <p:attrNameLst>
                                          <p:attrName>ppt_h</p:attrName>
                                        </p:attrNameLst>
                                      </p:cBhvr>
                                      <p:tavLst>
                                        <p:tav tm="0">
                                          <p:val>
                                            <p:fltVal val="0"/>
                                          </p:val>
                                        </p:tav>
                                        <p:tav tm="100000">
                                          <p:val>
                                            <p:strVal val="#ppt_h"/>
                                          </p:val>
                                        </p:tav>
                                      </p:tavLst>
                                    </p:anim>
                                    <p:anim calcmode="lin" valueType="num">
                                      <p:cBhvr>
                                        <p:cTn id="71" dur="1000" fill="hold"/>
                                        <p:tgtEl>
                                          <p:spTgt spid="51221"/>
                                        </p:tgtEl>
                                        <p:attrNameLst>
                                          <p:attrName>ppt_x</p:attrName>
                                        </p:attrNameLst>
                                      </p:cBhvr>
                                      <p:tavLst>
                                        <p:tav tm="0">
                                          <p:val>
                                            <p:fltVal val="0.5"/>
                                          </p:val>
                                        </p:tav>
                                        <p:tav tm="100000">
                                          <p:val>
                                            <p:strVal val="#ppt_x"/>
                                          </p:val>
                                        </p:tav>
                                      </p:tavLst>
                                    </p:anim>
                                    <p:anim calcmode="lin" valueType="num">
                                      <p:cBhvr>
                                        <p:cTn id="72" dur="1000" fill="hold"/>
                                        <p:tgtEl>
                                          <p:spTgt spid="51221"/>
                                        </p:tgtEl>
                                        <p:attrNameLst>
                                          <p:attrName>ppt_y</p:attrName>
                                        </p:attrNameLst>
                                      </p:cBhvr>
                                      <p:tavLst>
                                        <p:tav tm="0">
                                          <p:val>
                                            <p:fltVal val="0.5"/>
                                          </p:val>
                                        </p:tav>
                                        <p:tav tm="100000">
                                          <p:val>
                                            <p:strVal val="#ppt_y"/>
                                          </p:val>
                                        </p:tav>
                                      </p:tavLst>
                                    </p:anim>
                                  </p:childTnLst>
                                </p:cTn>
                              </p:par>
                              <p:par>
                                <p:cTn id="73" presetID="23" presetClass="entr" presetSubtype="528" repeatCount="indefinite" fill="hold" nodeType="withEffect">
                                  <p:stCondLst>
                                    <p:cond delay="0"/>
                                  </p:stCondLst>
                                  <p:childTnLst>
                                    <p:set>
                                      <p:cBhvr>
                                        <p:cTn id="74" dur="1" fill="hold">
                                          <p:stCondLst>
                                            <p:cond delay="0"/>
                                          </p:stCondLst>
                                        </p:cTn>
                                        <p:tgtEl>
                                          <p:spTgt spid="51222"/>
                                        </p:tgtEl>
                                        <p:attrNameLst>
                                          <p:attrName>style.visibility</p:attrName>
                                        </p:attrNameLst>
                                      </p:cBhvr>
                                      <p:to>
                                        <p:strVal val="visible"/>
                                      </p:to>
                                    </p:set>
                                    <p:anim calcmode="lin" valueType="num">
                                      <p:cBhvr>
                                        <p:cTn id="75" dur="1000" fill="hold"/>
                                        <p:tgtEl>
                                          <p:spTgt spid="51222"/>
                                        </p:tgtEl>
                                        <p:attrNameLst>
                                          <p:attrName>ppt_w</p:attrName>
                                        </p:attrNameLst>
                                      </p:cBhvr>
                                      <p:tavLst>
                                        <p:tav tm="0">
                                          <p:val>
                                            <p:fltVal val="0"/>
                                          </p:val>
                                        </p:tav>
                                        <p:tav tm="100000">
                                          <p:val>
                                            <p:strVal val="#ppt_w"/>
                                          </p:val>
                                        </p:tav>
                                      </p:tavLst>
                                    </p:anim>
                                    <p:anim calcmode="lin" valueType="num">
                                      <p:cBhvr>
                                        <p:cTn id="76" dur="1000" fill="hold"/>
                                        <p:tgtEl>
                                          <p:spTgt spid="51222"/>
                                        </p:tgtEl>
                                        <p:attrNameLst>
                                          <p:attrName>ppt_h</p:attrName>
                                        </p:attrNameLst>
                                      </p:cBhvr>
                                      <p:tavLst>
                                        <p:tav tm="0">
                                          <p:val>
                                            <p:fltVal val="0"/>
                                          </p:val>
                                        </p:tav>
                                        <p:tav tm="100000">
                                          <p:val>
                                            <p:strVal val="#ppt_h"/>
                                          </p:val>
                                        </p:tav>
                                      </p:tavLst>
                                    </p:anim>
                                    <p:anim calcmode="lin" valueType="num">
                                      <p:cBhvr>
                                        <p:cTn id="77" dur="1000" fill="hold"/>
                                        <p:tgtEl>
                                          <p:spTgt spid="51222"/>
                                        </p:tgtEl>
                                        <p:attrNameLst>
                                          <p:attrName>ppt_x</p:attrName>
                                        </p:attrNameLst>
                                      </p:cBhvr>
                                      <p:tavLst>
                                        <p:tav tm="0">
                                          <p:val>
                                            <p:fltVal val="0.5"/>
                                          </p:val>
                                        </p:tav>
                                        <p:tav tm="100000">
                                          <p:val>
                                            <p:strVal val="#ppt_x"/>
                                          </p:val>
                                        </p:tav>
                                      </p:tavLst>
                                    </p:anim>
                                    <p:anim calcmode="lin" valueType="num">
                                      <p:cBhvr>
                                        <p:cTn id="78" dur="1000" fill="hold"/>
                                        <p:tgtEl>
                                          <p:spTgt spid="51222"/>
                                        </p:tgtEl>
                                        <p:attrNameLst>
                                          <p:attrName>ppt_y</p:attrName>
                                        </p:attrNameLst>
                                      </p:cBhvr>
                                      <p:tavLst>
                                        <p:tav tm="0">
                                          <p:val>
                                            <p:fltVal val="0.5"/>
                                          </p:val>
                                        </p:tav>
                                        <p:tav tm="100000">
                                          <p:val>
                                            <p:strVal val="#ppt_y"/>
                                          </p:val>
                                        </p:tav>
                                      </p:tavLst>
                                    </p:anim>
                                  </p:childTnLst>
                                </p:cTn>
                              </p:par>
                              <p:par>
                                <p:cTn id="79" presetID="23" presetClass="entr" presetSubtype="528" repeatCount="indefinite" fill="hold" nodeType="withEffect">
                                  <p:stCondLst>
                                    <p:cond delay="0"/>
                                  </p:stCondLst>
                                  <p:childTnLst>
                                    <p:set>
                                      <p:cBhvr>
                                        <p:cTn id="80" dur="1" fill="hold">
                                          <p:stCondLst>
                                            <p:cond delay="0"/>
                                          </p:stCondLst>
                                        </p:cTn>
                                        <p:tgtEl>
                                          <p:spTgt spid="51223"/>
                                        </p:tgtEl>
                                        <p:attrNameLst>
                                          <p:attrName>style.visibility</p:attrName>
                                        </p:attrNameLst>
                                      </p:cBhvr>
                                      <p:to>
                                        <p:strVal val="visible"/>
                                      </p:to>
                                    </p:set>
                                    <p:anim calcmode="lin" valueType="num">
                                      <p:cBhvr>
                                        <p:cTn id="81" dur="1000" fill="hold"/>
                                        <p:tgtEl>
                                          <p:spTgt spid="51223"/>
                                        </p:tgtEl>
                                        <p:attrNameLst>
                                          <p:attrName>ppt_w</p:attrName>
                                        </p:attrNameLst>
                                      </p:cBhvr>
                                      <p:tavLst>
                                        <p:tav tm="0">
                                          <p:val>
                                            <p:fltVal val="0"/>
                                          </p:val>
                                        </p:tav>
                                        <p:tav tm="100000">
                                          <p:val>
                                            <p:strVal val="#ppt_w"/>
                                          </p:val>
                                        </p:tav>
                                      </p:tavLst>
                                    </p:anim>
                                    <p:anim calcmode="lin" valueType="num">
                                      <p:cBhvr>
                                        <p:cTn id="82" dur="1000" fill="hold"/>
                                        <p:tgtEl>
                                          <p:spTgt spid="51223"/>
                                        </p:tgtEl>
                                        <p:attrNameLst>
                                          <p:attrName>ppt_h</p:attrName>
                                        </p:attrNameLst>
                                      </p:cBhvr>
                                      <p:tavLst>
                                        <p:tav tm="0">
                                          <p:val>
                                            <p:fltVal val="0"/>
                                          </p:val>
                                        </p:tav>
                                        <p:tav tm="100000">
                                          <p:val>
                                            <p:strVal val="#ppt_h"/>
                                          </p:val>
                                        </p:tav>
                                      </p:tavLst>
                                    </p:anim>
                                    <p:anim calcmode="lin" valueType="num">
                                      <p:cBhvr>
                                        <p:cTn id="83" dur="1000" fill="hold"/>
                                        <p:tgtEl>
                                          <p:spTgt spid="51223"/>
                                        </p:tgtEl>
                                        <p:attrNameLst>
                                          <p:attrName>ppt_x</p:attrName>
                                        </p:attrNameLst>
                                      </p:cBhvr>
                                      <p:tavLst>
                                        <p:tav tm="0">
                                          <p:val>
                                            <p:fltVal val="0.5"/>
                                          </p:val>
                                        </p:tav>
                                        <p:tav tm="100000">
                                          <p:val>
                                            <p:strVal val="#ppt_x"/>
                                          </p:val>
                                        </p:tav>
                                      </p:tavLst>
                                    </p:anim>
                                    <p:anim calcmode="lin" valueType="num">
                                      <p:cBhvr>
                                        <p:cTn id="84" dur="1000" fill="hold"/>
                                        <p:tgtEl>
                                          <p:spTgt spid="51223"/>
                                        </p:tgtEl>
                                        <p:attrNameLst>
                                          <p:attrName>ppt_y</p:attrName>
                                        </p:attrNameLst>
                                      </p:cBhvr>
                                      <p:tavLst>
                                        <p:tav tm="0">
                                          <p:val>
                                            <p:fltVal val="0.5"/>
                                          </p:val>
                                        </p:tav>
                                        <p:tav tm="100000">
                                          <p:val>
                                            <p:strVal val="#ppt_y"/>
                                          </p:val>
                                        </p:tav>
                                      </p:tavLst>
                                    </p:anim>
                                  </p:childTnLst>
                                </p:cTn>
                              </p:par>
                              <p:par>
                                <p:cTn id="85" presetID="23" presetClass="entr" presetSubtype="528" repeatCount="indefinite" fill="hold" nodeType="withEffect">
                                  <p:stCondLst>
                                    <p:cond delay="0"/>
                                  </p:stCondLst>
                                  <p:childTnLst>
                                    <p:set>
                                      <p:cBhvr>
                                        <p:cTn id="86" dur="1" fill="hold">
                                          <p:stCondLst>
                                            <p:cond delay="0"/>
                                          </p:stCondLst>
                                        </p:cTn>
                                        <p:tgtEl>
                                          <p:spTgt spid="51224"/>
                                        </p:tgtEl>
                                        <p:attrNameLst>
                                          <p:attrName>style.visibility</p:attrName>
                                        </p:attrNameLst>
                                      </p:cBhvr>
                                      <p:to>
                                        <p:strVal val="visible"/>
                                      </p:to>
                                    </p:set>
                                    <p:anim calcmode="lin" valueType="num">
                                      <p:cBhvr>
                                        <p:cTn id="87" dur="1000" fill="hold"/>
                                        <p:tgtEl>
                                          <p:spTgt spid="51224"/>
                                        </p:tgtEl>
                                        <p:attrNameLst>
                                          <p:attrName>ppt_w</p:attrName>
                                        </p:attrNameLst>
                                      </p:cBhvr>
                                      <p:tavLst>
                                        <p:tav tm="0">
                                          <p:val>
                                            <p:fltVal val="0"/>
                                          </p:val>
                                        </p:tav>
                                        <p:tav tm="100000">
                                          <p:val>
                                            <p:strVal val="#ppt_w"/>
                                          </p:val>
                                        </p:tav>
                                      </p:tavLst>
                                    </p:anim>
                                    <p:anim calcmode="lin" valueType="num">
                                      <p:cBhvr>
                                        <p:cTn id="88" dur="1000" fill="hold"/>
                                        <p:tgtEl>
                                          <p:spTgt spid="51224"/>
                                        </p:tgtEl>
                                        <p:attrNameLst>
                                          <p:attrName>ppt_h</p:attrName>
                                        </p:attrNameLst>
                                      </p:cBhvr>
                                      <p:tavLst>
                                        <p:tav tm="0">
                                          <p:val>
                                            <p:fltVal val="0"/>
                                          </p:val>
                                        </p:tav>
                                        <p:tav tm="100000">
                                          <p:val>
                                            <p:strVal val="#ppt_h"/>
                                          </p:val>
                                        </p:tav>
                                      </p:tavLst>
                                    </p:anim>
                                    <p:anim calcmode="lin" valueType="num">
                                      <p:cBhvr>
                                        <p:cTn id="89" dur="1000" fill="hold"/>
                                        <p:tgtEl>
                                          <p:spTgt spid="51224"/>
                                        </p:tgtEl>
                                        <p:attrNameLst>
                                          <p:attrName>ppt_x</p:attrName>
                                        </p:attrNameLst>
                                      </p:cBhvr>
                                      <p:tavLst>
                                        <p:tav tm="0">
                                          <p:val>
                                            <p:fltVal val="0.5"/>
                                          </p:val>
                                        </p:tav>
                                        <p:tav tm="100000">
                                          <p:val>
                                            <p:strVal val="#ppt_x"/>
                                          </p:val>
                                        </p:tav>
                                      </p:tavLst>
                                    </p:anim>
                                    <p:anim calcmode="lin" valueType="num">
                                      <p:cBhvr>
                                        <p:cTn id="90" dur="1000" fill="hold"/>
                                        <p:tgtEl>
                                          <p:spTgt spid="51224"/>
                                        </p:tgtEl>
                                        <p:attrNameLst>
                                          <p:attrName>ppt_y</p:attrName>
                                        </p:attrNameLst>
                                      </p:cBhvr>
                                      <p:tavLst>
                                        <p:tav tm="0">
                                          <p:val>
                                            <p:fltVal val="0.5"/>
                                          </p:val>
                                        </p:tav>
                                        <p:tav tm="100000">
                                          <p:val>
                                            <p:strVal val="#ppt_y"/>
                                          </p:val>
                                        </p:tav>
                                      </p:tavLst>
                                    </p:anim>
                                  </p:childTnLst>
                                </p:cTn>
                              </p:par>
                              <p:par>
                                <p:cTn id="91" presetID="23" presetClass="entr" presetSubtype="528" repeatCount="indefinite" fill="hold" nodeType="withEffect">
                                  <p:stCondLst>
                                    <p:cond delay="500"/>
                                  </p:stCondLst>
                                  <p:childTnLst>
                                    <p:set>
                                      <p:cBhvr>
                                        <p:cTn id="92" dur="1" fill="hold">
                                          <p:stCondLst>
                                            <p:cond delay="0"/>
                                          </p:stCondLst>
                                        </p:cTn>
                                        <p:tgtEl>
                                          <p:spTgt spid="51225"/>
                                        </p:tgtEl>
                                        <p:attrNameLst>
                                          <p:attrName>style.visibility</p:attrName>
                                        </p:attrNameLst>
                                      </p:cBhvr>
                                      <p:to>
                                        <p:strVal val="visible"/>
                                      </p:to>
                                    </p:set>
                                    <p:anim calcmode="lin" valueType="num">
                                      <p:cBhvr>
                                        <p:cTn id="93" dur="1000" fill="hold"/>
                                        <p:tgtEl>
                                          <p:spTgt spid="51225"/>
                                        </p:tgtEl>
                                        <p:attrNameLst>
                                          <p:attrName>ppt_w</p:attrName>
                                        </p:attrNameLst>
                                      </p:cBhvr>
                                      <p:tavLst>
                                        <p:tav tm="0">
                                          <p:val>
                                            <p:fltVal val="0"/>
                                          </p:val>
                                        </p:tav>
                                        <p:tav tm="100000">
                                          <p:val>
                                            <p:strVal val="#ppt_w"/>
                                          </p:val>
                                        </p:tav>
                                      </p:tavLst>
                                    </p:anim>
                                    <p:anim calcmode="lin" valueType="num">
                                      <p:cBhvr>
                                        <p:cTn id="94" dur="1000" fill="hold"/>
                                        <p:tgtEl>
                                          <p:spTgt spid="51225"/>
                                        </p:tgtEl>
                                        <p:attrNameLst>
                                          <p:attrName>ppt_h</p:attrName>
                                        </p:attrNameLst>
                                      </p:cBhvr>
                                      <p:tavLst>
                                        <p:tav tm="0">
                                          <p:val>
                                            <p:fltVal val="0"/>
                                          </p:val>
                                        </p:tav>
                                        <p:tav tm="100000">
                                          <p:val>
                                            <p:strVal val="#ppt_h"/>
                                          </p:val>
                                        </p:tav>
                                      </p:tavLst>
                                    </p:anim>
                                    <p:anim calcmode="lin" valueType="num">
                                      <p:cBhvr>
                                        <p:cTn id="95" dur="1000" fill="hold"/>
                                        <p:tgtEl>
                                          <p:spTgt spid="51225"/>
                                        </p:tgtEl>
                                        <p:attrNameLst>
                                          <p:attrName>ppt_x</p:attrName>
                                        </p:attrNameLst>
                                      </p:cBhvr>
                                      <p:tavLst>
                                        <p:tav tm="0">
                                          <p:val>
                                            <p:fltVal val="0.5"/>
                                          </p:val>
                                        </p:tav>
                                        <p:tav tm="100000">
                                          <p:val>
                                            <p:strVal val="#ppt_x"/>
                                          </p:val>
                                        </p:tav>
                                      </p:tavLst>
                                    </p:anim>
                                    <p:anim calcmode="lin" valueType="num">
                                      <p:cBhvr>
                                        <p:cTn id="96" dur="1000" fill="hold"/>
                                        <p:tgtEl>
                                          <p:spTgt spid="51225"/>
                                        </p:tgtEl>
                                        <p:attrNameLst>
                                          <p:attrName>ppt_y</p:attrName>
                                        </p:attrNameLst>
                                      </p:cBhvr>
                                      <p:tavLst>
                                        <p:tav tm="0">
                                          <p:val>
                                            <p:fltVal val="0.5"/>
                                          </p:val>
                                        </p:tav>
                                        <p:tav tm="100000">
                                          <p:val>
                                            <p:strVal val="#ppt_y"/>
                                          </p:val>
                                        </p:tav>
                                      </p:tavLst>
                                    </p:anim>
                                  </p:childTnLst>
                                </p:cTn>
                              </p:par>
                              <p:par>
                                <p:cTn id="97" presetID="23" presetClass="entr" presetSubtype="528" repeatCount="indefinite" fill="hold" nodeType="withEffect">
                                  <p:stCondLst>
                                    <p:cond delay="500"/>
                                  </p:stCondLst>
                                  <p:childTnLst>
                                    <p:set>
                                      <p:cBhvr>
                                        <p:cTn id="98" dur="1" fill="hold">
                                          <p:stCondLst>
                                            <p:cond delay="0"/>
                                          </p:stCondLst>
                                        </p:cTn>
                                        <p:tgtEl>
                                          <p:spTgt spid="51226"/>
                                        </p:tgtEl>
                                        <p:attrNameLst>
                                          <p:attrName>style.visibility</p:attrName>
                                        </p:attrNameLst>
                                      </p:cBhvr>
                                      <p:to>
                                        <p:strVal val="visible"/>
                                      </p:to>
                                    </p:set>
                                    <p:anim calcmode="lin" valueType="num">
                                      <p:cBhvr>
                                        <p:cTn id="99" dur="1000" fill="hold"/>
                                        <p:tgtEl>
                                          <p:spTgt spid="51226"/>
                                        </p:tgtEl>
                                        <p:attrNameLst>
                                          <p:attrName>ppt_w</p:attrName>
                                        </p:attrNameLst>
                                      </p:cBhvr>
                                      <p:tavLst>
                                        <p:tav tm="0">
                                          <p:val>
                                            <p:fltVal val="0"/>
                                          </p:val>
                                        </p:tav>
                                        <p:tav tm="100000">
                                          <p:val>
                                            <p:strVal val="#ppt_w"/>
                                          </p:val>
                                        </p:tav>
                                      </p:tavLst>
                                    </p:anim>
                                    <p:anim calcmode="lin" valueType="num">
                                      <p:cBhvr>
                                        <p:cTn id="100" dur="1000" fill="hold"/>
                                        <p:tgtEl>
                                          <p:spTgt spid="51226"/>
                                        </p:tgtEl>
                                        <p:attrNameLst>
                                          <p:attrName>ppt_h</p:attrName>
                                        </p:attrNameLst>
                                      </p:cBhvr>
                                      <p:tavLst>
                                        <p:tav tm="0">
                                          <p:val>
                                            <p:fltVal val="0"/>
                                          </p:val>
                                        </p:tav>
                                        <p:tav tm="100000">
                                          <p:val>
                                            <p:strVal val="#ppt_h"/>
                                          </p:val>
                                        </p:tav>
                                      </p:tavLst>
                                    </p:anim>
                                    <p:anim calcmode="lin" valueType="num">
                                      <p:cBhvr>
                                        <p:cTn id="101" dur="1000" fill="hold"/>
                                        <p:tgtEl>
                                          <p:spTgt spid="51226"/>
                                        </p:tgtEl>
                                        <p:attrNameLst>
                                          <p:attrName>ppt_x</p:attrName>
                                        </p:attrNameLst>
                                      </p:cBhvr>
                                      <p:tavLst>
                                        <p:tav tm="0">
                                          <p:val>
                                            <p:fltVal val="0.5"/>
                                          </p:val>
                                        </p:tav>
                                        <p:tav tm="100000">
                                          <p:val>
                                            <p:strVal val="#ppt_x"/>
                                          </p:val>
                                        </p:tav>
                                      </p:tavLst>
                                    </p:anim>
                                    <p:anim calcmode="lin" valueType="num">
                                      <p:cBhvr>
                                        <p:cTn id="102" dur="1000" fill="hold"/>
                                        <p:tgtEl>
                                          <p:spTgt spid="51226"/>
                                        </p:tgtEl>
                                        <p:attrNameLst>
                                          <p:attrName>ppt_y</p:attrName>
                                        </p:attrNameLst>
                                      </p:cBhvr>
                                      <p:tavLst>
                                        <p:tav tm="0">
                                          <p:val>
                                            <p:fltVal val="0.5"/>
                                          </p:val>
                                        </p:tav>
                                        <p:tav tm="100000">
                                          <p:val>
                                            <p:strVal val="#ppt_y"/>
                                          </p:val>
                                        </p:tav>
                                      </p:tavLst>
                                    </p:anim>
                                  </p:childTnLst>
                                </p:cTn>
                              </p:par>
                              <p:par>
                                <p:cTn id="103" presetID="23" presetClass="entr" presetSubtype="528" repeatCount="indefinite" fill="hold" nodeType="withEffect">
                                  <p:stCondLst>
                                    <p:cond delay="1500"/>
                                  </p:stCondLst>
                                  <p:childTnLst>
                                    <p:set>
                                      <p:cBhvr>
                                        <p:cTn id="104" dur="1" fill="hold">
                                          <p:stCondLst>
                                            <p:cond delay="0"/>
                                          </p:stCondLst>
                                        </p:cTn>
                                        <p:tgtEl>
                                          <p:spTgt spid="51227"/>
                                        </p:tgtEl>
                                        <p:attrNameLst>
                                          <p:attrName>style.visibility</p:attrName>
                                        </p:attrNameLst>
                                      </p:cBhvr>
                                      <p:to>
                                        <p:strVal val="visible"/>
                                      </p:to>
                                    </p:set>
                                    <p:anim calcmode="lin" valueType="num">
                                      <p:cBhvr>
                                        <p:cTn id="105" dur="1000" fill="hold"/>
                                        <p:tgtEl>
                                          <p:spTgt spid="51227"/>
                                        </p:tgtEl>
                                        <p:attrNameLst>
                                          <p:attrName>ppt_w</p:attrName>
                                        </p:attrNameLst>
                                      </p:cBhvr>
                                      <p:tavLst>
                                        <p:tav tm="0">
                                          <p:val>
                                            <p:fltVal val="0"/>
                                          </p:val>
                                        </p:tav>
                                        <p:tav tm="100000">
                                          <p:val>
                                            <p:strVal val="#ppt_w"/>
                                          </p:val>
                                        </p:tav>
                                      </p:tavLst>
                                    </p:anim>
                                    <p:anim calcmode="lin" valueType="num">
                                      <p:cBhvr>
                                        <p:cTn id="106" dur="1000" fill="hold"/>
                                        <p:tgtEl>
                                          <p:spTgt spid="51227"/>
                                        </p:tgtEl>
                                        <p:attrNameLst>
                                          <p:attrName>ppt_h</p:attrName>
                                        </p:attrNameLst>
                                      </p:cBhvr>
                                      <p:tavLst>
                                        <p:tav tm="0">
                                          <p:val>
                                            <p:fltVal val="0"/>
                                          </p:val>
                                        </p:tav>
                                        <p:tav tm="100000">
                                          <p:val>
                                            <p:strVal val="#ppt_h"/>
                                          </p:val>
                                        </p:tav>
                                      </p:tavLst>
                                    </p:anim>
                                    <p:anim calcmode="lin" valueType="num">
                                      <p:cBhvr>
                                        <p:cTn id="107" dur="1000" fill="hold"/>
                                        <p:tgtEl>
                                          <p:spTgt spid="51227"/>
                                        </p:tgtEl>
                                        <p:attrNameLst>
                                          <p:attrName>ppt_x</p:attrName>
                                        </p:attrNameLst>
                                      </p:cBhvr>
                                      <p:tavLst>
                                        <p:tav tm="0">
                                          <p:val>
                                            <p:fltVal val="0.5"/>
                                          </p:val>
                                        </p:tav>
                                        <p:tav tm="100000">
                                          <p:val>
                                            <p:strVal val="#ppt_x"/>
                                          </p:val>
                                        </p:tav>
                                      </p:tavLst>
                                    </p:anim>
                                    <p:anim calcmode="lin" valueType="num">
                                      <p:cBhvr>
                                        <p:cTn id="108" dur="1000" fill="hold"/>
                                        <p:tgtEl>
                                          <p:spTgt spid="51227"/>
                                        </p:tgtEl>
                                        <p:attrNameLst>
                                          <p:attrName>ppt_y</p:attrName>
                                        </p:attrNameLst>
                                      </p:cBhvr>
                                      <p:tavLst>
                                        <p:tav tm="0">
                                          <p:val>
                                            <p:fltVal val="0.5"/>
                                          </p:val>
                                        </p:tav>
                                        <p:tav tm="100000">
                                          <p:val>
                                            <p:strVal val="#ppt_y"/>
                                          </p:val>
                                        </p:tav>
                                      </p:tavLst>
                                    </p:anim>
                                  </p:childTnLst>
                                </p:cTn>
                              </p:par>
                              <p:par>
                                <p:cTn id="109" presetID="23" presetClass="entr" presetSubtype="528" repeatCount="indefinite" fill="hold" nodeType="withEffect">
                                  <p:stCondLst>
                                    <p:cond delay="1500"/>
                                  </p:stCondLst>
                                  <p:childTnLst>
                                    <p:set>
                                      <p:cBhvr>
                                        <p:cTn id="110" dur="1" fill="hold">
                                          <p:stCondLst>
                                            <p:cond delay="0"/>
                                          </p:stCondLst>
                                        </p:cTn>
                                        <p:tgtEl>
                                          <p:spTgt spid="51228"/>
                                        </p:tgtEl>
                                        <p:attrNameLst>
                                          <p:attrName>style.visibility</p:attrName>
                                        </p:attrNameLst>
                                      </p:cBhvr>
                                      <p:to>
                                        <p:strVal val="visible"/>
                                      </p:to>
                                    </p:set>
                                    <p:anim calcmode="lin" valueType="num">
                                      <p:cBhvr>
                                        <p:cTn id="111" dur="1000" fill="hold"/>
                                        <p:tgtEl>
                                          <p:spTgt spid="51228"/>
                                        </p:tgtEl>
                                        <p:attrNameLst>
                                          <p:attrName>ppt_w</p:attrName>
                                        </p:attrNameLst>
                                      </p:cBhvr>
                                      <p:tavLst>
                                        <p:tav tm="0">
                                          <p:val>
                                            <p:fltVal val="0"/>
                                          </p:val>
                                        </p:tav>
                                        <p:tav tm="100000">
                                          <p:val>
                                            <p:strVal val="#ppt_w"/>
                                          </p:val>
                                        </p:tav>
                                      </p:tavLst>
                                    </p:anim>
                                    <p:anim calcmode="lin" valueType="num">
                                      <p:cBhvr>
                                        <p:cTn id="112" dur="1000" fill="hold"/>
                                        <p:tgtEl>
                                          <p:spTgt spid="51228"/>
                                        </p:tgtEl>
                                        <p:attrNameLst>
                                          <p:attrName>ppt_h</p:attrName>
                                        </p:attrNameLst>
                                      </p:cBhvr>
                                      <p:tavLst>
                                        <p:tav tm="0">
                                          <p:val>
                                            <p:fltVal val="0"/>
                                          </p:val>
                                        </p:tav>
                                        <p:tav tm="100000">
                                          <p:val>
                                            <p:strVal val="#ppt_h"/>
                                          </p:val>
                                        </p:tav>
                                      </p:tavLst>
                                    </p:anim>
                                    <p:anim calcmode="lin" valueType="num">
                                      <p:cBhvr>
                                        <p:cTn id="113" dur="1000" fill="hold"/>
                                        <p:tgtEl>
                                          <p:spTgt spid="51228"/>
                                        </p:tgtEl>
                                        <p:attrNameLst>
                                          <p:attrName>ppt_x</p:attrName>
                                        </p:attrNameLst>
                                      </p:cBhvr>
                                      <p:tavLst>
                                        <p:tav tm="0">
                                          <p:val>
                                            <p:fltVal val="0.5"/>
                                          </p:val>
                                        </p:tav>
                                        <p:tav tm="100000">
                                          <p:val>
                                            <p:strVal val="#ppt_x"/>
                                          </p:val>
                                        </p:tav>
                                      </p:tavLst>
                                    </p:anim>
                                    <p:anim calcmode="lin" valueType="num">
                                      <p:cBhvr>
                                        <p:cTn id="114" dur="1000" fill="hold"/>
                                        <p:tgtEl>
                                          <p:spTgt spid="51228"/>
                                        </p:tgtEl>
                                        <p:attrNameLst>
                                          <p:attrName>ppt_y</p:attrName>
                                        </p:attrNameLst>
                                      </p:cBhvr>
                                      <p:tavLst>
                                        <p:tav tm="0">
                                          <p:val>
                                            <p:fltVal val="0.5"/>
                                          </p:val>
                                        </p:tav>
                                        <p:tav tm="100000">
                                          <p:val>
                                            <p:strVal val="#ppt_y"/>
                                          </p:val>
                                        </p:tav>
                                      </p:tavLst>
                                    </p:anim>
                                  </p:childTnLst>
                                </p:cTn>
                              </p:par>
                              <p:par>
                                <p:cTn id="115" presetID="23" presetClass="entr" presetSubtype="528" repeatCount="indefinite" fill="hold" nodeType="withEffect">
                                  <p:stCondLst>
                                    <p:cond delay="1500"/>
                                  </p:stCondLst>
                                  <p:childTnLst>
                                    <p:set>
                                      <p:cBhvr>
                                        <p:cTn id="116" dur="1" fill="hold">
                                          <p:stCondLst>
                                            <p:cond delay="0"/>
                                          </p:stCondLst>
                                        </p:cTn>
                                        <p:tgtEl>
                                          <p:spTgt spid="51229"/>
                                        </p:tgtEl>
                                        <p:attrNameLst>
                                          <p:attrName>style.visibility</p:attrName>
                                        </p:attrNameLst>
                                      </p:cBhvr>
                                      <p:to>
                                        <p:strVal val="visible"/>
                                      </p:to>
                                    </p:set>
                                    <p:anim calcmode="lin" valueType="num">
                                      <p:cBhvr>
                                        <p:cTn id="117" dur="1000" fill="hold"/>
                                        <p:tgtEl>
                                          <p:spTgt spid="51229"/>
                                        </p:tgtEl>
                                        <p:attrNameLst>
                                          <p:attrName>ppt_w</p:attrName>
                                        </p:attrNameLst>
                                      </p:cBhvr>
                                      <p:tavLst>
                                        <p:tav tm="0">
                                          <p:val>
                                            <p:fltVal val="0"/>
                                          </p:val>
                                        </p:tav>
                                        <p:tav tm="100000">
                                          <p:val>
                                            <p:strVal val="#ppt_w"/>
                                          </p:val>
                                        </p:tav>
                                      </p:tavLst>
                                    </p:anim>
                                    <p:anim calcmode="lin" valueType="num">
                                      <p:cBhvr>
                                        <p:cTn id="118" dur="1000" fill="hold"/>
                                        <p:tgtEl>
                                          <p:spTgt spid="51229"/>
                                        </p:tgtEl>
                                        <p:attrNameLst>
                                          <p:attrName>ppt_h</p:attrName>
                                        </p:attrNameLst>
                                      </p:cBhvr>
                                      <p:tavLst>
                                        <p:tav tm="0">
                                          <p:val>
                                            <p:fltVal val="0"/>
                                          </p:val>
                                        </p:tav>
                                        <p:tav tm="100000">
                                          <p:val>
                                            <p:strVal val="#ppt_h"/>
                                          </p:val>
                                        </p:tav>
                                      </p:tavLst>
                                    </p:anim>
                                    <p:anim calcmode="lin" valueType="num">
                                      <p:cBhvr>
                                        <p:cTn id="119" dur="1000" fill="hold"/>
                                        <p:tgtEl>
                                          <p:spTgt spid="51229"/>
                                        </p:tgtEl>
                                        <p:attrNameLst>
                                          <p:attrName>ppt_x</p:attrName>
                                        </p:attrNameLst>
                                      </p:cBhvr>
                                      <p:tavLst>
                                        <p:tav tm="0">
                                          <p:val>
                                            <p:fltVal val="0.5"/>
                                          </p:val>
                                        </p:tav>
                                        <p:tav tm="100000">
                                          <p:val>
                                            <p:strVal val="#ppt_x"/>
                                          </p:val>
                                        </p:tav>
                                      </p:tavLst>
                                    </p:anim>
                                    <p:anim calcmode="lin" valueType="num">
                                      <p:cBhvr>
                                        <p:cTn id="120" dur="1000" fill="hold"/>
                                        <p:tgtEl>
                                          <p:spTgt spid="51229"/>
                                        </p:tgtEl>
                                        <p:attrNameLst>
                                          <p:attrName>ppt_y</p:attrName>
                                        </p:attrNameLst>
                                      </p:cBhvr>
                                      <p:tavLst>
                                        <p:tav tm="0">
                                          <p:val>
                                            <p:fltVal val="0.5"/>
                                          </p:val>
                                        </p:tav>
                                        <p:tav tm="100000">
                                          <p:val>
                                            <p:strVal val="#ppt_y"/>
                                          </p:val>
                                        </p:tav>
                                      </p:tavLst>
                                    </p:anim>
                                  </p:childTnLst>
                                </p:cTn>
                              </p:par>
                              <p:par>
                                <p:cTn id="121" presetID="23" presetClass="entr" presetSubtype="528" repeatCount="indefinite" fill="hold" nodeType="withEffect">
                                  <p:stCondLst>
                                    <p:cond delay="1500"/>
                                  </p:stCondLst>
                                  <p:childTnLst>
                                    <p:set>
                                      <p:cBhvr>
                                        <p:cTn id="122" dur="1" fill="hold">
                                          <p:stCondLst>
                                            <p:cond delay="0"/>
                                          </p:stCondLst>
                                        </p:cTn>
                                        <p:tgtEl>
                                          <p:spTgt spid="51230"/>
                                        </p:tgtEl>
                                        <p:attrNameLst>
                                          <p:attrName>style.visibility</p:attrName>
                                        </p:attrNameLst>
                                      </p:cBhvr>
                                      <p:to>
                                        <p:strVal val="visible"/>
                                      </p:to>
                                    </p:set>
                                    <p:anim calcmode="lin" valueType="num">
                                      <p:cBhvr>
                                        <p:cTn id="123" dur="1000" fill="hold"/>
                                        <p:tgtEl>
                                          <p:spTgt spid="51230"/>
                                        </p:tgtEl>
                                        <p:attrNameLst>
                                          <p:attrName>ppt_w</p:attrName>
                                        </p:attrNameLst>
                                      </p:cBhvr>
                                      <p:tavLst>
                                        <p:tav tm="0">
                                          <p:val>
                                            <p:fltVal val="0"/>
                                          </p:val>
                                        </p:tav>
                                        <p:tav tm="100000">
                                          <p:val>
                                            <p:strVal val="#ppt_w"/>
                                          </p:val>
                                        </p:tav>
                                      </p:tavLst>
                                    </p:anim>
                                    <p:anim calcmode="lin" valueType="num">
                                      <p:cBhvr>
                                        <p:cTn id="124" dur="1000" fill="hold"/>
                                        <p:tgtEl>
                                          <p:spTgt spid="51230"/>
                                        </p:tgtEl>
                                        <p:attrNameLst>
                                          <p:attrName>ppt_h</p:attrName>
                                        </p:attrNameLst>
                                      </p:cBhvr>
                                      <p:tavLst>
                                        <p:tav tm="0">
                                          <p:val>
                                            <p:fltVal val="0"/>
                                          </p:val>
                                        </p:tav>
                                        <p:tav tm="100000">
                                          <p:val>
                                            <p:strVal val="#ppt_h"/>
                                          </p:val>
                                        </p:tav>
                                      </p:tavLst>
                                    </p:anim>
                                    <p:anim calcmode="lin" valueType="num">
                                      <p:cBhvr>
                                        <p:cTn id="125" dur="1000" fill="hold"/>
                                        <p:tgtEl>
                                          <p:spTgt spid="51230"/>
                                        </p:tgtEl>
                                        <p:attrNameLst>
                                          <p:attrName>ppt_x</p:attrName>
                                        </p:attrNameLst>
                                      </p:cBhvr>
                                      <p:tavLst>
                                        <p:tav tm="0">
                                          <p:val>
                                            <p:fltVal val="0.5"/>
                                          </p:val>
                                        </p:tav>
                                        <p:tav tm="100000">
                                          <p:val>
                                            <p:strVal val="#ppt_x"/>
                                          </p:val>
                                        </p:tav>
                                      </p:tavLst>
                                    </p:anim>
                                    <p:anim calcmode="lin" valueType="num">
                                      <p:cBhvr>
                                        <p:cTn id="126" dur="1000" fill="hold"/>
                                        <p:tgtEl>
                                          <p:spTgt spid="51230"/>
                                        </p:tgtEl>
                                        <p:attrNameLst>
                                          <p:attrName>ppt_y</p:attrName>
                                        </p:attrNameLst>
                                      </p:cBhvr>
                                      <p:tavLst>
                                        <p:tav tm="0">
                                          <p:val>
                                            <p:fltVal val="0.5"/>
                                          </p:val>
                                        </p:tav>
                                        <p:tav tm="100000">
                                          <p:val>
                                            <p:strVal val="#ppt_y"/>
                                          </p:val>
                                        </p:tav>
                                      </p:tavLst>
                                    </p:anim>
                                  </p:childTnLst>
                                </p:cTn>
                              </p:par>
                              <p:par>
                                <p:cTn id="127" presetID="23" presetClass="entr" presetSubtype="528" repeatCount="indefinite" fill="hold" nodeType="withEffect">
                                  <p:stCondLst>
                                    <p:cond delay="500"/>
                                  </p:stCondLst>
                                  <p:childTnLst>
                                    <p:set>
                                      <p:cBhvr>
                                        <p:cTn id="128" dur="1" fill="hold">
                                          <p:stCondLst>
                                            <p:cond delay="0"/>
                                          </p:stCondLst>
                                        </p:cTn>
                                        <p:tgtEl>
                                          <p:spTgt spid="51231"/>
                                        </p:tgtEl>
                                        <p:attrNameLst>
                                          <p:attrName>style.visibility</p:attrName>
                                        </p:attrNameLst>
                                      </p:cBhvr>
                                      <p:to>
                                        <p:strVal val="visible"/>
                                      </p:to>
                                    </p:set>
                                    <p:anim calcmode="lin" valueType="num">
                                      <p:cBhvr>
                                        <p:cTn id="129" dur="1000" fill="hold"/>
                                        <p:tgtEl>
                                          <p:spTgt spid="51231"/>
                                        </p:tgtEl>
                                        <p:attrNameLst>
                                          <p:attrName>ppt_w</p:attrName>
                                        </p:attrNameLst>
                                      </p:cBhvr>
                                      <p:tavLst>
                                        <p:tav tm="0">
                                          <p:val>
                                            <p:fltVal val="0"/>
                                          </p:val>
                                        </p:tav>
                                        <p:tav tm="100000">
                                          <p:val>
                                            <p:strVal val="#ppt_w"/>
                                          </p:val>
                                        </p:tav>
                                      </p:tavLst>
                                    </p:anim>
                                    <p:anim calcmode="lin" valueType="num">
                                      <p:cBhvr>
                                        <p:cTn id="130" dur="1000" fill="hold"/>
                                        <p:tgtEl>
                                          <p:spTgt spid="51231"/>
                                        </p:tgtEl>
                                        <p:attrNameLst>
                                          <p:attrName>ppt_h</p:attrName>
                                        </p:attrNameLst>
                                      </p:cBhvr>
                                      <p:tavLst>
                                        <p:tav tm="0">
                                          <p:val>
                                            <p:fltVal val="0"/>
                                          </p:val>
                                        </p:tav>
                                        <p:tav tm="100000">
                                          <p:val>
                                            <p:strVal val="#ppt_h"/>
                                          </p:val>
                                        </p:tav>
                                      </p:tavLst>
                                    </p:anim>
                                    <p:anim calcmode="lin" valueType="num">
                                      <p:cBhvr>
                                        <p:cTn id="131" dur="1000" fill="hold"/>
                                        <p:tgtEl>
                                          <p:spTgt spid="51231"/>
                                        </p:tgtEl>
                                        <p:attrNameLst>
                                          <p:attrName>ppt_x</p:attrName>
                                        </p:attrNameLst>
                                      </p:cBhvr>
                                      <p:tavLst>
                                        <p:tav tm="0">
                                          <p:val>
                                            <p:fltVal val="0.5"/>
                                          </p:val>
                                        </p:tav>
                                        <p:tav tm="100000">
                                          <p:val>
                                            <p:strVal val="#ppt_x"/>
                                          </p:val>
                                        </p:tav>
                                      </p:tavLst>
                                    </p:anim>
                                    <p:anim calcmode="lin" valueType="num">
                                      <p:cBhvr>
                                        <p:cTn id="132" dur="1000" fill="hold"/>
                                        <p:tgtEl>
                                          <p:spTgt spid="51231"/>
                                        </p:tgtEl>
                                        <p:attrNameLst>
                                          <p:attrName>ppt_y</p:attrName>
                                        </p:attrNameLst>
                                      </p:cBhvr>
                                      <p:tavLst>
                                        <p:tav tm="0">
                                          <p:val>
                                            <p:fltVal val="0.5"/>
                                          </p:val>
                                        </p:tav>
                                        <p:tav tm="100000">
                                          <p:val>
                                            <p:strVal val="#ppt_y"/>
                                          </p:val>
                                        </p:tav>
                                      </p:tavLst>
                                    </p:anim>
                                  </p:childTnLst>
                                </p:cTn>
                              </p:par>
                            </p:childTnLst>
                          </p:cTn>
                        </p:par>
                        <p:par>
                          <p:cTn id="133" fill="hold" nodeType="afterGroup">
                            <p:stCondLst>
                              <p:cond delay="5000"/>
                            </p:stCondLst>
                            <p:childTnLst>
                              <p:par>
                                <p:cTn id="134" presetID="21" presetClass="entr" presetSubtype="4" fill="hold" nodeType="afterEffect">
                                  <p:stCondLst>
                                    <p:cond delay="0"/>
                                  </p:stCondLst>
                                  <p:childTnLst>
                                    <p:set>
                                      <p:cBhvr>
                                        <p:cTn id="135" dur="1" fill="hold">
                                          <p:stCondLst>
                                            <p:cond delay="0"/>
                                          </p:stCondLst>
                                        </p:cTn>
                                        <p:tgtEl>
                                          <p:spTgt spid="51232">
                                            <p:txEl>
                                              <p:pRg st="0" end="0"/>
                                            </p:txEl>
                                          </p:spTgt>
                                        </p:tgtEl>
                                        <p:attrNameLst>
                                          <p:attrName>style.visibility</p:attrName>
                                        </p:attrNameLst>
                                      </p:cBhvr>
                                      <p:to>
                                        <p:strVal val="visible"/>
                                      </p:to>
                                    </p:set>
                                    <p:animEffect transition="in" filter="wheel(4)">
                                      <p:cBhvr>
                                        <p:cTn id="136" dur="2000"/>
                                        <p:tgtEl>
                                          <p:spTgt spid="51232">
                                            <p:txEl>
                                              <p:pRg st="0" end="0"/>
                                            </p:txEl>
                                          </p:spTgt>
                                        </p:tgtEl>
                                      </p:cBhvr>
                                    </p:animEffect>
                                  </p:childTnLst>
                                </p:cTn>
                              </p:par>
                            </p:childTnLst>
                          </p:cTn>
                        </p:par>
                        <p:par>
                          <p:cTn id="137" fill="hold" nodeType="afterGroup">
                            <p:stCondLst>
                              <p:cond delay="7000"/>
                            </p:stCondLst>
                            <p:childTnLst>
                              <p:par>
                                <p:cTn id="138" presetID="30" presetClass="emph" presetSubtype="0" fill="hold" nodeType="afterEffect">
                                  <p:stCondLst>
                                    <p:cond delay="0"/>
                                  </p:stCondLst>
                                  <p:childTnLst>
                                    <p:animClr clrSpc="hsl" dir="cw">
                                      <p:cBhvr override="childStyle">
                                        <p:cTn id="139" dur="500" fill="hold"/>
                                        <p:tgtEl>
                                          <p:spTgt spid="51232">
                                            <p:txEl>
                                              <p:pRg st="0" end="0"/>
                                            </p:txEl>
                                          </p:spTgt>
                                        </p:tgtEl>
                                        <p:attrNameLst>
                                          <p:attrName>style.color</p:attrName>
                                        </p:attrNameLst>
                                      </p:cBhvr>
                                      <p:by>
                                        <p:hsl h="0" s="12549" l="25098"/>
                                      </p:by>
                                    </p:animClr>
                                    <p:animClr clrSpc="hsl" dir="cw">
                                      <p:cBhvr>
                                        <p:cTn id="140" dur="500" fill="hold"/>
                                        <p:tgtEl>
                                          <p:spTgt spid="51232">
                                            <p:txEl>
                                              <p:pRg st="0" end="0"/>
                                            </p:txEl>
                                          </p:spTgt>
                                        </p:tgtEl>
                                        <p:attrNameLst>
                                          <p:attrName>fillcolor</p:attrName>
                                        </p:attrNameLst>
                                      </p:cBhvr>
                                      <p:by>
                                        <p:hsl h="0" s="12549" l="25098"/>
                                      </p:by>
                                    </p:animClr>
                                    <p:animClr clrSpc="hsl" dir="cw">
                                      <p:cBhvr>
                                        <p:cTn id="141" dur="500" fill="hold"/>
                                        <p:tgtEl>
                                          <p:spTgt spid="51232">
                                            <p:txEl>
                                              <p:pRg st="0" end="0"/>
                                            </p:txEl>
                                          </p:spTgt>
                                        </p:tgtEl>
                                        <p:attrNameLst>
                                          <p:attrName>stroke.color</p:attrName>
                                        </p:attrNameLst>
                                      </p:cBhvr>
                                      <p:by>
                                        <p:hsl h="0" s="12549" l="25098"/>
                                      </p:by>
                                    </p:animClr>
                                    <p:set>
                                      <p:cBhvr>
                                        <p:cTn id="142" dur="500" fill="hold"/>
                                        <p:tgtEl>
                                          <p:spTgt spid="51232">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3"/>
          <p:cNvSpPr txBox="1">
            <a:spLocks noGrp="1" noChangeArrowheads="1"/>
          </p:cNvSpPr>
          <p:nvPr>
            <p:ph type="ctrTitle"/>
          </p:nvPr>
        </p:nvSpPr>
        <p:spPr bwMode="auto">
          <a:xfrm>
            <a:off x="152400" y="0"/>
            <a:ext cx="8763000" cy="6858000"/>
          </a:xfrm>
          <a:prstGeom prst="rect">
            <a:avLst/>
          </a:prstGeom>
          <a:blipFill>
            <a:blip r:embed="rId2"/>
            <a:tile tx="0" ty="0" sx="100000" sy="100000" flip="none" algn="tl"/>
          </a:blipFill>
          <a:ln w="9525">
            <a:noFill/>
            <a:miter lim="800000"/>
            <a:headEnd/>
            <a:tailEnd/>
          </a:ln>
          <a:effectLst/>
        </p:spPr>
        <p:txBody>
          <a:bodyPr wrap="square">
            <a:spAutoFit/>
          </a:bodyPr>
          <a:lstStyle/>
          <a:p>
            <a:pPr algn="just" eaLnBrk="0" hangingPunct="0"/>
            <a:r>
              <a:rPr lang="en-US" sz="3600" b="0" dirty="0" smtClean="0">
                <a:solidFill>
                  <a:schemeClr val="tx1"/>
                </a:solidFill>
                <a:latin typeface="Times New Roman" pitchFamily="18" charset="0"/>
              </a:rPr>
              <a:t>Ví dụ </a:t>
            </a:r>
            <a:r>
              <a:rPr lang="en-US" sz="3600" b="0" dirty="0">
                <a:solidFill>
                  <a:schemeClr val="tx1"/>
                </a:solidFill>
                <a:latin typeface="Times New Roman" pitchFamily="18" charset="0"/>
              </a:rPr>
              <a:t>1:</a:t>
            </a:r>
          </a:p>
          <a:p>
            <a:pPr algn="just" eaLnBrk="0" hangingPunct="0"/>
            <a:r>
              <a:rPr lang="en-US" sz="3600" b="0" dirty="0" smtClean="0">
                <a:solidFill>
                  <a:schemeClr val="tx1"/>
                </a:solidFill>
                <a:latin typeface="Times New Roman" pitchFamily="18" charset="0"/>
              </a:rPr>
              <a:t>	Vua </a:t>
            </a:r>
            <a:r>
              <a:rPr lang="en-US" sz="3600" b="0" dirty="0">
                <a:solidFill>
                  <a:schemeClr val="tx1"/>
                </a:solidFill>
                <a:latin typeface="Times New Roman" pitchFamily="18" charset="0"/>
              </a:rPr>
              <a:t>và đình thần chịu thằng bé là thông minh lỗi lạc. Nhưng vua vẫn còn muốn thử một lần nữa. Qua hôm sau, khi hai cha con đang ăn cơm ở công quán, bỗng có </a:t>
            </a:r>
            <a:r>
              <a:rPr lang="en-US" sz="3600" b="0" dirty="0" smtClean="0">
                <a:solidFill>
                  <a:schemeClr val="tx1"/>
                </a:solidFill>
                <a:latin typeface="Times New Roman" pitchFamily="18" charset="0"/>
              </a:rPr>
              <a:t>sứ nhà </a:t>
            </a:r>
            <a:r>
              <a:rPr lang="en-US" sz="3600" b="0" dirty="0">
                <a:solidFill>
                  <a:schemeClr val="tx1"/>
                </a:solidFill>
                <a:latin typeface="Times New Roman" pitchFamily="18" charset="0"/>
              </a:rPr>
              <a:t>vua mang tới một con chim sẻ, với lệnh bắt </a:t>
            </a:r>
            <a:r>
              <a:rPr lang="en-US" sz="3600" b="0" dirty="0" smtClean="0">
                <a:solidFill>
                  <a:schemeClr val="tx1"/>
                </a:solidFill>
                <a:latin typeface="Times New Roman" pitchFamily="18" charset="0"/>
              </a:rPr>
              <a:t>họ </a:t>
            </a:r>
            <a:r>
              <a:rPr lang="en-US" sz="3600" b="0" dirty="0">
                <a:solidFill>
                  <a:schemeClr val="tx1"/>
                </a:solidFill>
                <a:latin typeface="Times New Roman" pitchFamily="18" charset="0"/>
              </a:rPr>
              <a:t>phải dọn thành ba cỗ thức ăn. Em bé nhờ cha lấy cho một cái </a:t>
            </a:r>
            <a:r>
              <a:rPr lang="en-US" sz="3600" b="0" dirty="0" smtClean="0">
                <a:solidFill>
                  <a:schemeClr val="tx1"/>
                </a:solidFill>
                <a:latin typeface="Times New Roman" pitchFamily="18" charset="0"/>
              </a:rPr>
              <a:t>kim may rồi cầm đưa </a:t>
            </a:r>
            <a:r>
              <a:rPr lang="en-US" sz="3600" b="0" dirty="0">
                <a:solidFill>
                  <a:schemeClr val="tx1"/>
                </a:solidFill>
                <a:latin typeface="Times New Roman" pitchFamily="18" charset="0"/>
              </a:rPr>
              <a:t>cho sứ giả, bảo</a:t>
            </a:r>
            <a:r>
              <a:rPr lang="en-US" sz="3600" b="0" dirty="0" smtClean="0">
                <a:solidFill>
                  <a:schemeClr val="tx1"/>
                </a:solidFill>
                <a:latin typeface="Times New Roman" pitchFamily="18" charset="0"/>
              </a:rPr>
              <a:t>:</a:t>
            </a:r>
            <a:endParaRPr lang="en-US" sz="3600" b="0" dirty="0">
              <a:solidFill>
                <a:schemeClr val="tx1"/>
              </a:solidFill>
              <a:latin typeface="Times New Roman" pitchFamily="18" charset="0"/>
            </a:endParaRPr>
          </a:p>
          <a:p>
            <a:pPr algn="just" eaLnBrk="0" hangingPunct="0"/>
            <a:r>
              <a:rPr lang="en-US" sz="3600" b="0" dirty="0" smtClean="0">
                <a:solidFill>
                  <a:schemeClr val="tx1"/>
                </a:solidFill>
                <a:latin typeface="Times New Roman" pitchFamily="18" charset="0"/>
              </a:rPr>
              <a:t>- Ông lấy </a:t>
            </a:r>
            <a:r>
              <a:rPr lang="en-US" sz="3600" b="0" dirty="0">
                <a:solidFill>
                  <a:schemeClr val="tx1"/>
                </a:solidFill>
                <a:latin typeface="Times New Roman" pitchFamily="18" charset="0"/>
              </a:rPr>
              <a:t>cái này về tâu đức vua xin rèn cho tôi thành một con dao để xẻ thịt chim. </a:t>
            </a:r>
          </a:p>
          <a:p>
            <a:pPr algn="just" eaLnBrk="0" hangingPunct="0"/>
            <a:r>
              <a:rPr lang="en-US" sz="3600" b="0" dirty="0">
                <a:solidFill>
                  <a:schemeClr val="tx1"/>
                </a:solidFill>
                <a:latin typeface="Times New Roman" pitchFamily="18" charset="0"/>
              </a:rPr>
              <a:t>Vua nghe nói, từ đó mới phục hẳn.</a:t>
            </a:r>
          </a:p>
          <a:p>
            <a:pPr algn="just" eaLnBrk="0" hangingPunct="0"/>
            <a:r>
              <a:rPr lang="en-US" sz="3600" b="0" dirty="0">
                <a:solidFill>
                  <a:schemeClr val="tx1"/>
                </a:solidFill>
                <a:latin typeface="Times New Roman" pitchFamily="18" charset="0"/>
              </a:rPr>
              <a:t>                                 (Trích </a:t>
            </a:r>
            <a:r>
              <a:rPr lang="en-US" sz="3600" b="0" i="1" dirty="0">
                <a:solidFill>
                  <a:schemeClr val="tx1"/>
                </a:solidFill>
                <a:latin typeface="Times New Roman" pitchFamily="18" charset="0"/>
              </a:rPr>
              <a:t>Em bé thông minh</a:t>
            </a:r>
            <a:r>
              <a:rPr lang="en-US" sz="3600" b="0" dirty="0">
                <a:solidFill>
                  <a:schemeClr val="tx1"/>
                </a:solidFill>
                <a:latin typeface="Times New Roman" pitchFamily="18" charset="0"/>
              </a:rPr>
              <a:t>)</a:t>
            </a:r>
          </a:p>
        </p:txBody>
      </p:sp>
      <p:sp>
        <p:nvSpPr>
          <p:cNvPr id="6" name="Subtitle 2"/>
          <p:cNvSpPr txBox="1">
            <a:spLocks/>
          </p:cNvSpPr>
          <p:nvPr/>
        </p:nvSpPr>
        <p:spPr>
          <a:xfrm>
            <a:off x="56388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7" name="Subtitle 2"/>
          <p:cNvSpPr txBox="1">
            <a:spLocks/>
          </p:cNvSpPr>
          <p:nvPr/>
        </p:nvSpPr>
        <p:spPr>
          <a:xfrm>
            <a:off x="27432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8" name="Subtitle 2"/>
          <p:cNvSpPr txBox="1">
            <a:spLocks/>
          </p:cNvSpPr>
          <p:nvPr/>
        </p:nvSpPr>
        <p:spPr>
          <a:xfrm>
            <a:off x="6858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9" name="Subtitle 2"/>
          <p:cNvSpPr txBox="1">
            <a:spLocks/>
          </p:cNvSpPr>
          <p:nvPr/>
        </p:nvSpPr>
        <p:spPr>
          <a:xfrm>
            <a:off x="4114800" y="3657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0" name="Subtitle 2"/>
          <p:cNvSpPr txBox="1">
            <a:spLocks/>
          </p:cNvSpPr>
          <p:nvPr/>
        </p:nvSpPr>
        <p:spPr>
          <a:xfrm>
            <a:off x="5334000" y="1981200"/>
            <a:ext cx="2057400" cy="5334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__________</a:t>
            </a:r>
            <a:endParaRPr kumimoji="0" lang="en-US" sz="28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1" name="Subtitle 2"/>
          <p:cNvSpPr txBox="1">
            <a:spLocks/>
          </p:cNvSpPr>
          <p:nvPr/>
        </p:nvSpPr>
        <p:spPr>
          <a:xfrm>
            <a:off x="5943600" y="31242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 </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2" name="Subtitle 2"/>
          <p:cNvSpPr txBox="1">
            <a:spLocks/>
          </p:cNvSpPr>
          <p:nvPr/>
        </p:nvSpPr>
        <p:spPr>
          <a:xfrm>
            <a:off x="4495800" y="2514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3" name="Subtitle 2"/>
          <p:cNvSpPr txBox="1">
            <a:spLocks/>
          </p:cNvSpPr>
          <p:nvPr/>
        </p:nvSpPr>
        <p:spPr>
          <a:xfrm>
            <a:off x="5715000" y="2514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4" name="Subtitle 2"/>
          <p:cNvSpPr txBox="1">
            <a:spLocks/>
          </p:cNvSpPr>
          <p:nvPr/>
        </p:nvSpPr>
        <p:spPr>
          <a:xfrm>
            <a:off x="6172200" y="41910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5" name="Subtitle 2"/>
          <p:cNvSpPr txBox="1">
            <a:spLocks/>
          </p:cNvSpPr>
          <p:nvPr/>
        </p:nvSpPr>
        <p:spPr>
          <a:xfrm>
            <a:off x="6172200" y="3657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8" name="Subtitle 2"/>
          <p:cNvSpPr txBox="1">
            <a:spLocks/>
          </p:cNvSpPr>
          <p:nvPr/>
        </p:nvSpPr>
        <p:spPr>
          <a:xfrm>
            <a:off x="0" y="5867400"/>
            <a:ext cx="10668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ox(in)">
                                      <p:cBhvr>
                                        <p:cTn id="21" dur="500"/>
                                        <p:tgtEl>
                                          <p:spTgt spid="10"/>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500"/>
                                        <p:tgtEl>
                                          <p:spTgt spid="13"/>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500"/>
                                        <p:tgtEl>
                                          <p:spTgt spid="12"/>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ox(in)">
                                      <p:cBhvr>
                                        <p:cTn id="30" dur="500"/>
                                        <p:tgtEl>
                                          <p:spTgt spid="11"/>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ox(in)">
                                      <p:cBhvr>
                                        <p:cTn id="33" dur="500"/>
                                        <p:tgtEl>
                                          <p:spTgt spid="9"/>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ox(in)">
                                      <p:cBhvr>
                                        <p:cTn id="36" dur="500"/>
                                        <p:tgtEl>
                                          <p:spTgt spid="15"/>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ox(in)">
                                      <p:cBhvr>
                                        <p:cTn id="39" dur="500"/>
                                        <p:tgtEl>
                                          <p:spTgt spid="1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ox(in)">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0" grpId="0"/>
      <p:bldP spid="11" grpId="0"/>
      <p:bldP spid="12" grpId="0"/>
      <p:bldP spid="13" grpId="0"/>
      <p:bldP spid="14" grpId="0"/>
      <p:bldP spid="15"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990600"/>
            <a:ext cx="7848600" cy="7620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a) </a:t>
            </a:r>
            <a:r>
              <a:rPr lang="nl-NL" sz="3200" b="1" dirty="0" smtClean="0">
                <a:latin typeface="Times New Roman" pitchFamily="18" charset="0"/>
              </a:rPr>
              <a:t>Kể theo ngôi thứ ba</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8" name="Subtitle 2"/>
          <p:cNvSpPr txBox="1">
            <a:spLocks/>
          </p:cNvSpPr>
          <p:nvPr/>
        </p:nvSpPr>
        <p:spPr>
          <a:xfrm>
            <a:off x="685800" y="2514600"/>
            <a:ext cx="7848600" cy="16764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dirty="0" smtClean="0">
                <a:latin typeface="Times New Roman" pitchFamily="18" charset="0"/>
              </a:rPr>
              <a:t>- </a:t>
            </a:r>
            <a:r>
              <a:rPr lang="nl-NL" sz="3200" b="1" dirty="0" smtClean="0">
                <a:latin typeface="Times New Roman" pitchFamily="18" charset="0"/>
              </a:rPr>
              <a:t>Gọi các nhân vật bằng tên gọi của chúng</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9" name="Subtitle 2"/>
          <p:cNvSpPr txBox="1">
            <a:spLocks/>
          </p:cNvSpPr>
          <p:nvPr/>
        </p:nvSpPr>
        <p:spPr>
          <a:xfrm>
            <a:off x="685800" y="3200400"/>
            <a:ext cx="7848600" cy="9906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Kể tự do, linh hoạt những gì diễn ra với nhân vật.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685800" y="1752600"/>
            <a:ext cx="7848600" cy="7620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Người kể tự giấu mình.</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6324600"/>
          </a:xfrm>
          <a:blipFill>
            <a:blip r:embed="rId2"/>
            <a:tile tx="0" ty="0" sx="100000" sy="100000" flip="none" algn="tl"/>
          </a:blipFill>
        </p:spPr>
        <p:txBody>
          <a:bodyPr>
            <a:noAutofit/>
          </a:bodyPr>
          <a:lstStyle/>
          <a:p>
            <a:r>
              <a:rPr lang="en-US" sz="3200" u="sng" dirty="0" smtClean="0">
                <a:solidFill>
                  <a:schemeClr val="tx1"/>
                </a:solidFill>
                <a:latin typeface="Times New Roman" pitchFamily="18" charset="0"/>
              </a:rPr>
              <a:t>Ví dụ 2</a:t>
            </a:r>
            <a:r>
              <a:rPr lang="en-US" sz="3200" dirty="0" smtClean="0">
                <a:solidFill>
                  <a:schemeClr val="tx1"/>
                </a:solidFill>
                <a:latin typeface="Times New Roman" pitchFamily="18" charset="0"/>
              </a:rPr>
              <a:t>: Bởi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ăn uống điều độ và làm việc có chừng mực nên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chóng lớn lắm. Chẳng bao lâu, </a:t>
            </a:r>
            <a:r>
              <a:rPr lang="en-US" sz="3200" b="1" dirty="0" smtClean="0">
                <a:solidFill>
                  <a:srgbClr val="C00000"/>
                </a:solidFill>
                <a:latin typeface="Times New Roman" pitchFamily="18" charset="0"/>
              </a:rPr>
              <a:t>tôi</a:t>
            </a:r>
            <a:r>
              <a:rPr lang="en-US" sz="3200" b="1" dirty="0" smtClean="0">
                <a:solidFill>
                  <a:schemeClr val="tx1"/>
                </a:solidFill>
                <a:latin typeface="Times New Roman" pitchFamily="18" charset="0"/>
              </a:rPr>
              <a:t> </a:t>
            </a:r>
            <a:r>
              <a:rPr lang="en-US" sz="3200" dirty="0" smtClean="0">
                <a:solidFill>
                  <a:schemeClr val="tx1"/>
                </a:solidFill>
                <a:latin typeface="Times New Roman" pitchFamily="18" charset="0"/>
              </a:rPr>
              <a:t>đã trở thành một chàng dế thanh niên cường tráng. Đôi càng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mẫm bóng. Những cái vuốt ở chân, ở khoeo cứ cứng dần và nhọn hoắt. Thỉnh thoảng muốn thử sự lợi hại của những chiếc vuốt,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co cẳng lên, đạp phành phạch vào các ngọn cỏ. Những ngọn cỏ gãy rạp, y như có nhát dao vừa lia qua. Đôi cánh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trước kia ngắn hủn hoẳn, bây giờ thành cái áo dài kín xuống tận chấm đuôi. Mỗi khi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vũ lên, đã nghe tiếng phành phạch giòn giã.</a:t>
            </a:r>
            <a:br>
              <a:rPr lang="en-US" sz="3200" dirty="0" smtClean="0">
                <a:solidFill>
                  <a:schemeClr val="tx1"/>
                </a:solidFill>
                <a:latin typeface="Times New Roman" pitchFamily="18" charset="0"/>
              </a:rPr>
            </a:br>
            <a:r>
              <a:rPr lang="en-US" sz="3200" dirty="0" smtClean="0">
                <a:solidFill>
                  <a:schemeClr val="tx1"/>
                </a:solidFill>
                <a:latin typeface="Times New Roman" pitchFamily="18" charset="0"/>
              </a:rPr>
              <a:t>			   (Tô Hoài - </a:t>
            </a:r>
            <a:r>
              <a:rPr lang="en-US" sz="3200" i="1" dirty="0" smtClean="0">
                <a:solidFill>
                  <a:schemeClr val="tx1"/>
                </a:solidFill>
                <a:latin typeface="Times New Roman" pitchFamily="18" charset="0"/>
              </a:rPr>
              <a:t>Dế Mèn phiêu lưu ký</a:t>
            </a:r>
            <a:r>
              <a:rPr lang="en-US" sz="3200" dirty="0" smtClean="0">
                <a:solidFill>
                  <a:schemeClr val="tx1"/>
                </a:solidFill>
                <a:latin typeface="Times New Roman" pitchFamily="18" charset="0"/>
              </a:rPr>
              <a:t>)</a:t>
            </a:r>
            <a:endParaRPr lang="en-US" sz="32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990600"/>
            <a:ext cx="7772400" cy="6858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b) </a:t>
            </a:r>
            <a:r>
              <a:rPr lang="nl-NL" sz="3200" b="1" dirty="0" smtClean="0">
                <a:latin typeface="Times New Roman" pitchFamily="18" charset="0"/>
              </a:rPr>
              <a:t>Kể theo ngôi thứ nhất</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8" name="Subtitle 2"/>
          <p:cNvSpPr txBox="1">
            <a:spLocks/>
          </p:cNvSpPr>
          <p:nvPr/>
        </p:nvSpPr>
        <p:spPr>
          <a:xfrm>
            <a:off x="685800" y="2362200"/>
            <a:ext cx="7772400" cy="13716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dirty="0" smtClean="0">
                <a:latin typeface="Times New Roman" pitchFamily="18" charset="0"/>
              </a:rPr>
              <a:t>- </a:t>
            </a:r>
            <a:r>
              <a:rPr lang="nl-NL" sz="3200" b="1" dirty="0" smtClean="0">
                <a:latin typeface="Times New Roman" pitchFamily="18" charset="0"/>
              </a:rPr>
              <a:t>Kể trực tiếp những gì mình nghe, mình thấy, mình trải qua</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9" name="Subtitle 2"/>
          <p:cNvSpPr txBox="1">
            <a:spLocks/>
          </p:cNvSpPr>
          <p:nvPr/>
        </p:nvSpPr>
        <p:spPr>
          <a:xfrm>
            <a:off x="685800" y="3733800"/>
            <a:ext cx="7772400" cy="12192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Nói ra những cảm tưởng, suy nghĩ của mình.</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685800" y="1676400"/>
            <a:ext cx="7772400" cy="6858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a:t>
            </a:r>
            <a:r>
              <a:rPr lang="nl-NL" sz="3200" b="1" dirty="0" smtClean="0">
                <a:latin typeface="Times New Roman" pitchFamily="18" charset="0"/>
              </a:rPr>
              <a:t>Người kể xưng “tôi”</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30803" y="5255419"/>
            <a:ext cx="813197" cy="745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7" descr="FIREWRK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606" y="5300041"/>
            <a:ext cx="648840" cy="70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a:spLocks noChangeArrowheads="1"/>
          </p:cNvSpPr>
          <p:nvPr/>
        </p:nvSpPr>
        <p:spPr bwMode="auto">
          <a:xfrm>
            <a:off x="1208227" y="1845338"/>
            <a:ext cx="4938829" cy="1126462"/>
          </a:xfrm>
          <a:prstGeom prst="rect">
            <a:avLst/>
          </a:prstGeom>
          <a:solidFill>
            <a:srgbClr val="FFFF66"/>
          </a:solidFill>
          <a:ln w="9525">
            <a:solidFill>
              <a:srgbClr val="FF0000"/>
            </a:solidFill>
            <a:miter lim="800000"/>
            <a:headEnd/>
            <a:tailEnd/>
          </a:ln>
        </p:spPr>
        <p:txBody>
          <a:bodyPr wrap="square">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eaLnBrk="1" hangingPunct="1">
              <a:lnSpc>
                <a:spcPct val="80000"/>
              </a:lnSpc>
              <a:buFont typeface="Wingdings" panose="05000000000000000000" pitchFamily="2" charset="2"/>
              <a:buNone/>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Thảo</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luận</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nhóm</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lớn</a:t>
            </a:r>
            <a:endParaRPr lang="en-US" altLang="vi-VN" sz="2800" b="1" dirty="0">
              <a:solidFill>
                <a:srgbClr val="0000CC"/>
              </a:solidFill>
              <a:latin typeface="Times New Roman" panose="02020603050405020304" pitchFamily="18" charset="0"/>
              <a:cs typeface="Times New Roman" panose="02020603050405020304" pitchFamily="18" charset="0"/>
            </a:endParaRPr>
          </a:p>
          <a:p>
            <a:pPr eaLnBrk="1" hangingPunct="1">
              <a:lnSpc>
                <a:spcPct val="80000"/>
              </a:lnSpc>
              <a:buFontTx/>
              <a:buChar char="-"/>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Thời</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gian</a:t>
            </a:r>
            <a:r>
              <a:rPr lang="en-US" altLang="vi-VN" sz="2800" b="1" dirty="0">
                <a:solidFill>
                  <a:srgbClr val="0000CC"/>
                </a:solidFill>
                <a:latin typeface="Times New Roman" panose="02020603050405020304" pitchFamily="18" charset="0"/>
                <a:cs typeface="Times New Roman" panose="02020603050405020304" pitchFamily="18" charset="0"/>
              </a:rPr>
              <a:t>: 5 </a:t>
            </a:r>
            <a:r>
              <a:rPr lang="en-US" altLang="vi-VN" sz="2800" b="1" dirty="0" err="1">
                <a:solidFill>
                  <a:srgbClr val="0000CC"/>
                </a:solidFill>
                <a:latin typeface="Times New Roman" panose="02020603050405020304" pitchFamily="18" charset="0"/>
                <a:cs typeface="Times New Roman" panose="02020603050405020304" pitchFamily="18" charset="0"/>
              </a:rPr>
              <a:t>phút</a:t>
            </a:r>
            <a:endParaRPr lang="en-US" altLang="vi-VN" sz="2800" b="1" dirty="0">
              <a:solidFill>
                <a:srgbClr val="0000CC"/>
              </a:solidFill>
              <a:latin typeface="Times New Roman" panose="02020603050405020304" pitchFamily="18" charset="0"/>
              <a:cs typeface="Times New Roman" panose="02020603050405020304" pitchFamily="18" charset="0"/>
            </a:endParaRPr>
          </a:p>
          <a:p>
            <a:pPr eaLnBrk="1" hangingPunct="1">
              <a:lnSpc>
                <a:spcPct val="80000"/>
              </a:lnSpc>
              <a:buFontTx/>
              <a:buChar char="-"/>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Làm</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vào</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phiếu</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bài</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tập</a:t>
            </a:r>
            <a:r>
              <a:rPr lang="en-US" altLang="vi-VN" sz="2800" b="1" dirty="0">
                <a:solidFill>
                  <a:srgbClr val="0000CC"/>
                </a:solidFill>
                <a:latin typeface="Times New Roman" panose="02020603050405020304" pitchFamily="18" charset="0"/>
                <a:cs typeface="Times New Roman" panose="02020603050405020304" pitchFamily="18" charset="0"/>
              </a:rPr>
              <a:t>.</a:t>
            </a:r>
          </a:p>
        </p:txBody>
      </p:sp>
      <p:sp>
        <p:nvSpPr>
          <p:cNvPr id="4" name="Text Box 7"/>
          <p:cNvSpPr txBox="1">
            <a:spLocks noChangeArrowheads="1"/>
          </p:cNvSpPr>
          <p:nvPr/>
        </p:nvSpPr>
        <p:spPr bwMode="auto">
          <a:xfrm>
            <a:off x="6417186"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300</a:t>
            </a:r>
          </a:p>
        </p:txBody>
      </p:sp>
      <p:sp>
        <p:nvSpPr>
          <p:cNvPr id="6" name="Text Box 18"/>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280</a:t>
            </a:r>
          </a:p>
        </p:txBody>
      </p:sp>
      <p:sp>
        <p:nvSpPr>
          <p:cNvPr id="7" name="Text Box 19"/>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260</a:t>
            </a:r>
          </a:p>
        </p:txBody>
      </p:sp>
      <p:sp>
        <p:nvSpPr>
          <p:cNvPr id="8" name="Text Box 20"/>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240</a:t>
            </a:r>
          </a:p>
        </p:txBody>
      </p:sp>
      <p:sp>
        <p:nvSpPr>
          <p:cNvPr id="9" name="Text Box 21"/>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220</a:t>
            </a:r>
          </a:p>
        </p:txBody>
      </p:sp>
      <p:sp>
        <p:nvSpPr>
          <p:cNvPr id="10" name="Text Box 22"/>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200</a:t>
            </a:r>
          </a:p>
        </p:txBody>
      </p:sp>
      <p:sp>
        <p:nvSpPr>
          <p:cNvPr id="11" name="Text Box 23"/>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180</a:t>
            </a:r>
          </a:p>
        </p:txBody>
      </p:sp>
      <p:sp>
        <p:nvSpPr>
          <p:cNvPr id="2" name="Text Box 8"/>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160</a:t>
            </a:r>
          </a:p>
        </p:txBody>
      </p:sp>
      <p:sp>
        <p:nvSpPr>
          <p:cNvPr id="13" name="Text Box 9"/>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140</a:t>
            </a:r>
          </a:p>
        </p:txBody>
      </p:sp>
      <p:sp>
        <p:nvSpPr>
          <p:cNvPr id="3" name="Text Box 10"/>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120</a:t>
            </a:r>
          </a:p>
        </p:txBody>
      </p:sp>
      <p:sp>
        <p:nvSpPr>
          <p:cNvPr id="15" name="Text Box 11"/>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100</a:t>
            </a:r>
          </a:p>
        </p:txBody>
      </p:sp>
      <p:sp>
        <p:nvSpPr>
          <p:cNvPr id="16" name="Text Box 12"/>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80</a:t>
            </a:r>
          </a:p>
        </p:txBody>
      </p:sp>
      <p:sp>
        <p:nvSpPr>
          <p:cNvPr id="17" name="Text Box 13"/>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60</a:t>
            </a:r>
          </a:p>
        </p:txBody>
      </p:sp>
      <p:sp>
        <p:nvSpPr>
          <p:cNvPr id="18" name="Text Box 14"/>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40</a:t>
            </a:r>
          </a:p>
        </p:txBody>
      </p:sp>
      <p:sp>
        <p:nvSpPr>
          <p:cNvPr id="19" name="Text Box 15"/>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20</a:t>
            </a:r>
          </a:p>
        </p:txBody>
      </p:sp>
      <p:sp>
        <p:nvSpPr>
          <p:cNvPr id="20" name="Text Box 16"/>
          <p:cNvSpPr txBox="1">
            <a:spLocks noChangeArrowheads="1"/>
          </p:cNvSpPr>
          <p:nvPr/>
        </p:nvSpPr>
        <p:spPr bwMode="auto">
          <a:xfrm>
            <a:off x="6457951" y="2286001"/>
            <a:ext cx="1402556"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0</a:t>
            </a:r>
          </a:p>
        </p:txBody>
      </p:sp>
      <p:pic>
        <p:nvPicPr>
          <p:cNvPr id="21" name="cchuong.wav">
            <a:hlinkClick r:id="" action="ppaction://media"/>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514350" y="7086600"/>
            <a:ext cx="228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71" name="Picture 31" descr="Cau ho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62858" y="857250"/>
            <a:ext cx="101917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p:cNvSpPr/>
          <p:nvPr/>
        </p:nvSpPr>
        <p:spPr>
          <a:xfrm>
            <a:off x="1111250" y="762000"/>
            <a:ext cx="7626350" cy="954107"/>
          </a:xfrm>
          <a:prstGeom prst="rect">
            <a:avLst/>
          </a:prstGeom>
          <a:blipFill>
            <a:blip r:embed="rId7"/>
            <a:tile tx="0" ty="0" sx="100000" sy="100000" flip="none" algn="tl"/>
          </a:blipFill>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800" b="1" i="1" dirty="0" smtClean="0">
                <a:solidFill>
                  <a:srgbClr val="FF0000"/>
                </a:solidFill>
                <a:latin typeface="Times New Roman" panose="02020603050405020304" pitchFamily="18" charset="0"/>
                <a:cs typeface="Times New Roman" panose="02020603050405020304" pitchFamily="18" charset="0"/>
              </a:rPr>
              <a:t>Nêu những ưu điểm, nhược điểm của từng ngôi kể</a:t>
            </a:r>
            <a:endParaRPr lang="en-US" sz="2800" b="1" i="1" dirty="0">
              <a:solidFill>
                <a:srgbClr val="FF0000"/>
              </a:solidFill>
              <a:latin typeface="Times New Roman" panose="02020603050405020304" pitchFamily="18" charset="0"/>
              <a:cs typeface="Times New Roman" panose="02020603050405020304" pitchFamily="18" charset="0"/>
            </a:endParaRPr>
          </a:p>
        </p:txBody>
      </p:sp>
      <p:graphicFrame>
        <p:nvGraphicFramePr>
          <p:cNvPr id="26" name="Table 25"/>
          <p:cNvGraphicFramePr>
            <a:graphicFrameLocks noGrp="1"/>
          </p:cNvGraphicFramePr>
          <p:nvPr>
            <p:extLst>
              <p:ext uri="{D42A27DB-BD31-4B8C-83A1-F6EECF244321}">
                <p14:modId xmlns:p14="http://schemas.microsoft.com/office/powerpoint/2010/main" val="568953082"/>
              </p:ext>
            </p:extLst>
          </p:nvPr>
        </p:nvGraphicFramePr>
        <p:xfrm>
          <a:off x="457200" y="3199446"/>
          <a:ext cx="8305800" cy="3549396"/>
        </p:xfrm>
        <a:graphic>
          <a:graphicData uri="http://schemas.openxmlformats.org/drawingml/2006/table">
            <a:tbl>
              <a:tblPr firstRow="1" bandRow="1">
                <a:tableStyleId>{5940675A-B579-460E-94D1-54222C63F5DA}</a:tableStyleId>
              </a:tblPr>
              <a:tblGrid>
                <a:gridCol w="1981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tblGrid>
              <a:tr h="370840">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Ngôi</a:t>
                      </a:r>
                      <a:r>
                        <a:rPr lang="en-US" sz="2800" b="1" baseline="0" dirty="0" smtClean="0">
                          <a:solidFill>
                            <a:srgbClr val="FF0000"/>
                          </a:solidFill>
                          <a:latin typeface="Times New Roman" pitchFamily="18" charset="0"/>
                          <a:cs typeface="Times New Roman" pitchFamily="18" charset="0"/>
                        </a:rPr>
                        <a:t> kể</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gn="ctr">
                        <a:lnSpc>
                          <a:spcPct val="150000"/>
                        </a:lnSpc>
                        <a:spcBef>
                          <a:spcPts val="600"/>
                        </a:spcBef>
                        <a:spcAft>
                          <a:spcPts val="600"/>
                        </a:spcAft>
                      </a:pPr>
                      <a:r>
                        <a:rPr lang="vi-VN" sz="2800" b="1" dirty="0" smtClean="0">
                          <a:solidFill>
                            <a:srgbClr val="FF0000"/>
                          </a:solidFill>
                          <a:latin typeface="Times New Roman" pitchFamily="18" charset="0"/>
                          <a:cs typeface="Times New Roman" pitchFamily="18" charset="0"/>
                        </a:rPr>
                        <a:t>Ư</a:t>
                      </a:r>
                      <a:r>
                        <a:rPr lang="en-US" sz="2800" b="1" dirty="0" smtClean="0">
                          <a:solidFill>
                            <a:srgbClr val="FF0000"/>
                          </a:solidFill>
                          <a:latin typeface="Times New Roman" pitchFamily="18" charset="0"/>
                          <a:cs typeface="Times New Roman" pitchFamily="18" charset="0"/>
                        </a:rPr>
                        <a:t>u</a:t>
                      </a:r>
                      <a:r>
                        <a:rPr lang="en-US" sz="2800" b="1" baseline="0" dirty="0" smtClean="0">
                          <a:solidFill>
                            <a:srgbClr val="FF0000"/>
                          </a:solidFill>
                          <a:latin typeface="Times New Roman" pitchFamily="18" charset="0"/>
                          <a:cs typeface="Times New Roman" pitchFamily="18" charset="0"/>
                        </a:rPr>
                        <a:t> điểm</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Nhược điểm</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nhất</a:t>
                      </a: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ba</a:t>
                      </a: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88326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5871"/>
                                        </p:tgtEl>
                                        <p:attrNameLst>
                                          <p:attrName>style.visibility</p:attrName>
                                        </p:attrNameLst>
                                      </p:cBhvr>
                                      <p:to>
                                        <p:strVal val="visible"/>
                                      </p:to>
                                    </p:set>
                                    <p:animEffect transition="in" filter="blinds(horizontal)">
                                      <p:cBhvr>
                                        <p:cTn id="7" dur="500"/>
                                        <p:tgtEl>
                                          <p:spTgt spid="358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par>
                          <p:cTn id="19" fill="hold" nodeType="afterGroup">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0000"/>
                                        <p:tgtEl>
                                          <p:spTgt spid="6"/>
                                        </p:tgtEl>
                                      </p:cBhvr>
                                    </p:animEffect>
                                  </p:childTnLst>
                                </p:cTn>
                              </p:par>
                            </p:childTnLst>
                          </p:cTn>
                        </p:par>
                        <p:par>
                          <p:cTn id="23" fill="hold" nodeType="afterGroup">
                            <p:stCondLst>
                              <p:cond delay="20500"/>
                            </p:stCondLst>
                            <p:childTnLst>
                              <p:par>
                                <p:cTn id="24" presetID="10" presetClass="entr" presetSubtype="0"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20000"/>
                                        <p:tgtEl>
                                          <p:spTgt spid="7"/>
                                        </p:tgtEl>
                                      </p:cBhvr>
                                    </p:animEffect>
                                  </p:childTnLst>
                                </p:cTn>
                              </p:par>
                            </p:childTnLst>
                          </p:cTn>
                        </p:par>
                        <p:par>
                          <p:cTn id="27" fill="hold" nodeType="afterGroup">
                            <p:stCondLst>
                              <p:cond delay="40500"/>
                            </p:stCondLst>
                            <p:childTnLst>
                              <p:par>
                                <p:cTn id="28" presetID="10" presetClass="entr" presetSubtype="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20000"/>
                                        <p:tgtEl>
                                          <p:spTgt spid="8"/>
                                        </p:tgtEl>
                                      </p:cBhvr>
                                    </p:animEffect>
                                  </p:childTnLst>
                                </p:cTn>
                              </p:par>
                            </p:childTnLst>
                          </p:cTn>
                        </p:par>
                        <p:par>
                          <p:cTn id="31" fill="hold" nodeType="afterGroup">
                            <p:stCondLst>
                              <p:cond delay="60500"/>
                            </p:stCondLst>
                            <p:childTnLst>
                              <p:par>
                                <p:cTn id="32" presetID="10" presetClass="entr" presetSubtype="0"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20000"/>
                                        <p:tgtEl>
                                          <p:spTgt spid="9"/>
                                        </p:tgtEl>
                                      </p:cBhvr>
                                    </p:animEffect>
                                  </p:childTnLst>
                                </p:cTn>
                              </p:par>
                            </p:childTnLst>
                          </p:cTn>
                        </p:par>
                        <p:par>
                          <p:cTn id="35" fill="hold" nodeType="afterGroup">
                            <p:stCondLst>
                              <p:cond delay="80500"/>
                            </p:stCondLst>
                            <p:childTnLst>
                              <p:par>
                                <p:cTn id="36" presetID="10" presetClass="entr" presetSubtype="0" fill="hold" grpId="0"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20000"/>
                                        <p:tgtEl>
                                          <p:spTgt spid="10"/>
                                        </p:tgtEl>
                                      </p:cBhvr>
                                    </p:animEffect>
                                  </p:childTnLst>
                                </p:cTn>
                              </p:par>
                            </p:childTnLst>
                          </p:cTn>
                        </p:par>
                        <p:par>
                          <p:cTn id="39" fill="hold" nodeType="afterGroup">
                            <p:stCondLst>
                              <p:cond delay="100500"/>
                            </p:stCondLst>
                            <p:childTnLst>
                              <p:par>
                                <p:cTn id="40" presetID="10" presetClass="entr" presetSubtype="0"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20000"/>
                                        <p:tgtEl>
                                          <p:spTgt spid="11"/>
                                        </p:tgtEl>
                                      </p:cBhvr>
                                    </p:animEffect>
                                  </p:childTnLst>
                                </p:cTn>
                              </p:par>
                            </p:childTnLst>
                          </p:cTn>
                        </p:par>
                        <p:par>
                          <p:cTn id="43" fill="hold" nodeType="afterGroup">
                            <p:stCondLst>
                              <p:cond delay="120500"/>
                            </p:stCondLst>
                            <p:childTnLst>
                              <p:par>
                                <p:cTn id="44" presetID="10" presetClass="entr" presetSubtype="0" fill="hold" grpId="0" nodeType="after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20000"/>
                                        <p:tgtEl>
                                          <p:spTgt spid="2"/>
                                        </p:tgtEl>
                                      </p:cBhvr>
                                    </p:animEffect>
                                  </p:childTnLst>
                                </p:cTn>
                              </p:par>
                            </p:childTnLst>
                          </p:cTn>
                        </p:par>
                        <p:par>
                          <p:cTn id="47" fill="hold" nodeType="afterGroup">
                            <p:stCondLst>
                              <p:cond delay="1405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20000"/>
                                        <p:tgtEl>
                                          <p:spTgt spid="13"/>
                                        </p:tgtEl>
                                      </p:cBhvr>
                                    </p:animEffect>
                                  </p:childTnLst>
                                </p:cTn>
                              </p:par>
                            </p:childTnLst>
                          </p:cTn>
                        </p:par>
                        <p:par>
                          <p:cTn id="51" fill="hold" nodeType="afterGroup">
                            <p:stCondLst>
                              <p:cond delay="160500"/>
                            </p:stCondLst>
                            <p:childTnLst>
                              <p:par>
                                <p:cTn id="52" presetID="10" presetClass="entr" presetSubtype="0" fill="hold" grpId="0" nodeType="afterEffect">
                                  <p:stCondLst>
                                    <p:cond delay="20000"/>
                                  </p:stCondLst>
                                  <p:childTnLst>
                                    <p:set>
                                      <p:cBhvr>
                                        <p:cTn id="53" dur="1" fill="hold">
                                          <p:stCondLst>
                                            <p:cond delay="0"/>
                                          </p:stCondLst>
                                        </p:cTn>
                                        <p:tgtEl>
                                          <p:spTgt spid="3"/>
                                        </p:tgtEl>
                                        <p:attrNameLst>
                                          <p:attrName>style.visibility</p:attrName>
                                        </p:attrNameLst>
                                      </p:cBhvr>
                                      <p:to>
                                        <p:strVal val="visible"/>
                                      </p:to>
                                    </p:set>
                                    <p:animEffect transition="in" filter="fade">
                                      <p:cBhvr>
                                        <p:cTn id="54" dur="2000"/>
                                        <p:tgtEl>
                                          <p:spTgt spid="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20000"/>
                                        <p:tgtEl>
                                          <p:spTgt spid="15"/>
                                        </p:tgtEl>
                                      </p:cBhvr>
                                    </p:animEffect>
                                  </p:childTnLst>
                                </p:cTn>
                              </p:par>
                            </p:childTnLst>
                          </p:cTn>
                        </p:par>
                        <p:par>
                          <p:cTn id="58" fill="hold" nodeType="afterGroup">
                            <p:stCondLst>
                              <p:cond delay="182500"/>
                            </p:stCondLst>
                            <p:childTnLst>
                              <p:par>
                                <p:cTn id="59" presetID="10" presetClass="entr" presetSubtype="0" fill="hold" grpId="0" nodeType="after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20000"/>
                                        <p:tgtEl>
                                          <p:spTgt spid="16"/>
                                        </p:tgtEl>
                                      </p:cBhvr>
                                    </p:animEffect>
                                  </p:childTnLst>
                                </p:cTn>
                              </p:par>
                            </p:childTnLst>
                          </p:cTn>
                        </p:par>
                        <p:par>
                          <p:cTn id="62" fill="hold" nodeType="afterGroup">
                            <p:stCondLst>
                              <p:cond delay="202500"/>
                            </p:stCondLst>
                            <p:childTnLst>
                              <p:par>
                                <p:cTn id="63" presetID="10" presetClass="entr" presetSubtype="0"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20000"/>
                                        <p:tgtEl>
                                          <p:spTgt spid="17"/>
                                        </p:tgtEl>
                                      </p:cBhvr>
                                    </p:animEffect>
                                  </p:childTnLst>
                                </p:cTn>
                              </p:par>
                            </p:childTnLst>
                          </p:cTn>
                        </p:par>
                        <p:par>
                          <p:cTn id="66" fill="hold" nodeType="afterGroup">
                            <p:stCondLst>
                              <p:cond delay="222500"/>
                            </p:stCondLst>
                            <p:childTnLst>
                              <p:par>
                                <p:cTn id="67" presetID="10" presetClass="entr" presetSubtype="0" fill="hold" grpId="0" nodeType="after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fade">
                                      <p:cBhvr>
                                        <p:cTn id="69" dur="20000"/>
                                        <p:tgtEl>
                                          <p:spTgt spid="18"/>
                                        </p:tgtEl>
                                      </p:cBhvr>
                                    </p:animEffect>
                                  </p:childTnLst>
                                </p:cTn>
                              </p:par>
                            </p:childTnLst>
                          </p:cTn>
                        </p:par>
                        <p:par>
                          <p:cTn id="70" fill="hold" nodeType="afterGroup">
                            <p:stCondLst>
                              <p:cond delay="242500"/>
                            </p:stCondLst>
                            <p:childTnLst>
                              <p:par>
                                <p:cTn id="71" presetID="10" presetClass="entr" presetSubtype="0" fill="hold" grpId="0" nodeType="after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fade">
                                      <p:cBhvr>
                                        <p:cTn id="73" dur="20000"/>
                                        <p:tgtEl>
                                          <p:spTgt spid="19"/>
                                        </p:tgtEl>
                                      </p:cBhvr>
                                    </p:animEffect>
                                  </p:childTnLst>
                                </p:cTn>
                              </p:par>
                            </p:childTnLst>
                          </p:cTn>
                        </p:par>
                        <p:par>
                          <p:cTn id="74" fill="hold" nodeType="afterGroup">
                            <p:stCondLst>
                              <p:cond delay="262500"/>
                            </p:stCondLst>
                            <p:childTnLst>
                              <p:par>
                                <p:cTn id="75" presetID="10" presetClass="entr" presetSubtype="0" fill="hold" grpId="0" nodeType="after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fade">
                                      <p:cBhvr>
                                        <p:cTn id="77" dur="20000"/>
                                        <p:tgtEl>
                                          <p:spTgt spid="20"/>
                                        </p:tgtEl>
                                      </p:cBhvr>
                                    </p:animEffect>
                                  </p:childTnLst>
                                </p:cTn>
                              </p:par>
                            </p:childTnLst>
                          </p:cTn>
                        </p:par>
                        <p:par>
                          <p:cTn id="78" fill="hold" nodeType="afterGroup">
                            <p:stCondLst>
                              <p:cond delay="282500"/>
                            </p:stCondLst>
                            <p:childTnLst>
                              <p:par>
                                <p:cTn id="79" presetID="1" presetClass="mediacall" presetSubtype="0" fill="hold" nodeType="afterEffect">
                                  <p:stCondLst>
                                    <p:cond delay="0"/>
                                  </p:stCondLst>
                                  <p:childTnLst>
                                    <p:cmd type="call" cmd="playFrom(0.0)">
                                      <p:cBhvr>
                                        <p:cTn id="80" dur="4311" fill="hold"/>
                                        <p:tgtEl>
                                          <p:spTgt spid="21"/>
                                        </p:tgtEl>
                                      </p:cBhvr>
                                    </p:cmd>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nodeType="clickEffect">
                                  <p:stCondLst>
                                    <p:cond delay="0"/>
                                  </p:stCondLst>
                                  <p:childTnLst>
                                    <p:set>
                                      <p:cBhvr>
                                        <p:cTn id="84" dur="1" fill="hold">
                                          <p:stCondLst>
                                            <p:cond delay="0"/>
                                          </p:stCondLst>
                                        </p:cTn>
                                        <p:tgtEl>
                                          <p:spTgt spid="26"/>
                                        </p:tgtEl>
                                        <p:attrNameLst>
                                          <p:attrName>style.visibility</p:attrName>
                                        </p:attrNameLst>
                                      </p:cBhvr>
                                      <p:to>
                                        <p:strVal val="visible"/>
                                      </p:to>
                                    </p:set>
                                    <p:animEffect transition="in" filter="box(in)">
                                      <p:cBhvr>
                                        <p:cTn id="8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86" fill="hold" display="0">
                  <p:stCondLst>
                    <p:cond delay="indefinite"/>
                  </p:stCondLst>
                  <p:endCondLst>
                    <p:cond evt="onNext" delay="0">
                      <p:tgtEl>
                        <p:sldTgt/>
                      </p:tgtEl>
                    </p:cond>
                    <p:cond evt="onPrev" delay="0">
                      <p:tgtEl>
                        <p:sldTgt/>
                      </p:tgtEl>
                    </p:cond>
                    <p:cond evt="onStopAudio" delay="0">
                      <p:tgtEl>
                        <p:sldTgt/>
                      </p:tgtEl>
                    </p:cond>
                  </p:endCondLst>
                </p:cTn>
                <p:tgtEl>
                  <p:spTgt spid="21"/>
                </p:tgtEl>
              </p:cMediaNode>
            </p:audio>
          </p:childTnLst>
        </p:cTn>
      </p:par>
    </p:tnLst>
    <p:bldLst>
      <p:bldP spid="12" grpId="0" animBg="1"/>
      <p:bldP spid="4" grpId="0" animBg="1"/>
      <p:bldP spid="6" grpId="0" animBg="1"/>
      <p:bldP spid="7" grpId="0" animBg="1"/>
      <p:bldP spid="8" grpId="0" animBg="1"/>
      <p:bldP spid="9" grpId="0" animBg="1"/>
      <p:bldP spid="10" grpId="0" animBg="1"/>
      <p:bldP spid="11" grpId="0" animBg="1"/>
      <p:bldP spid="2" grpId="0" animBg="1"/>
      <p:bldP spid="13" grpId="0" animBg="1"/>
      <p:bldP spid="3" grpId="0" animBg="1"/>
      <p:bldP spid="15" grpId="0" animBg="1"/>
      <p:bldP spid="16" grpId="0" animBg="1"/>
      <p:bldP spid="17" grpId="0" animBg="1"/>
      <p:bldP spid="18"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59453089"/>
              </p:ext>
            </p:extLst>
          </p:nvPr>
        </p:nvGraphicFramePr>
        <p:xfrm>
          <a:off x="228600" y="662756"/>
          <a:ext cx="8458200" cy="5943600"/>
        </p:xfrm>
        <a:graphic>
          <a:graphicData uri="http://schemas.openxmlformats.org/drawingml/2006/table">
            <a:tbl>
              <a:tblPr firstRow="1" bandRow="1">
                <a:tableStyleId>{5940675A-B579-460E-94D1-54222C63F5DA}</a:tableStyleId>
              </a:tblPr>
              <a:tblGrid>
                <a:gridCol w="16002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gridCol w="3124200">
                  <a:extLst>
                    <a:ext uri="{9D8B030D-6E8A-4147-A177-3AD203B41FA5}">
                      <a16:colId xmlns:a16="http://schemas.microsoft.com/office/drawing/2014/main" val="20002"/>
                    </a:ext>
                  </a:extLst>
                </a:gridCol>
              </a:tblGrid>
              <a:tr h="609600">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Ngôi</a:t>
                      </a:r>
                      <a:r>
                        <a:rPr lang="en-US" sz="2800" b="1" baseline="0" dirty="0" smtClean="0">
                          <a:solidFill>
                            <a:srgbClr val="FF0000"/>
                          </a:solidFill>
                          <a:latin typeface="Times New Roman" pitchFamily="18" charset="0"/>
                          <a:cs typeface="Times New Roman" pitchFamily="18" charset="0"/>
                        </a:rPr>
                        <a:t> kể</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gn="ctr">
                        <a:lnSpc>
                          <a:spcPct val="150000"/>
                        </a:lnSpc>
                        <a:spcBef>
                          <a:spcPts val="600"/>
                        </a:spcBef>
                        <a:spcAft>
                          <a:spcPts val="600"/>
                        </a:spcAft>
                      </a:pPr>
                      <a:r>
                        <a:rPr lang="vi-VN" sz="2800" b="1" dirty="0" smtClean="0">
                          <a:solidFill>
                            <a:srgbClr val="FF0000"/>
                          </a:solidFill>
                          <a:latin typeface="Times New Roman" pitchFamily="18" charset="0"/>
                          <a:cs typeface="Times New Roman" pitchFamily="18" charset="0"/>
                        </a:rPr>
                        <a:t>Ư</a:t>
                      </a:r>
                      <a:r>
                        <a:rPr lang="en-US" sz="2800" b="1" dirty="0" smtClean="0">
                          <a:solidFill>
                            <a:srgbClr val="FF0000"/>
                          </a:solidFill>
                          <a:latin typeface="Times New Roman" pitchFamily="18" charset="0"/>
                          <a:cs typeface="Times New Roman" pitchFamily="18" charset="0"/>
                        </a:rPr>
                        <a:t>u</a:t>
                      </a:r>
                      <a:r>
                        <a:rPr lang="en-US" sz="2800" b="1" baseline="0" dirty="0" smtClean="0">
                          <a:solidFill>
                            <a:srgbClr val="FF0000"/>
                          </a:solidFill>
                          <a:latin typeface="Times New Roman" pitchFamily="18" charset="0"/>
                          <a:cs typeface="Times New Roman" pitchFamily="18" charset="0"/>
                        </a:rPr>
                        <a:t> điểm</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Nhược điểm</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val="10000"/>
                  </a:ext>
                </a:extLst>
              </a:tr>
              <a:tr h="2393188">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nhất</a:t>
                      </a: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val="10001"/>
                  </a:ext>
                </a:extLst>
              </a:tr>
              <a:tr h="289560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ba</a:t>
                      </a: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val="10002"/>
                  </a:ext>
                </a:extLst>
              </a:tr>
            </a:tbl>
          </a:graphicData>
        </a:graphic>
      </p:graphicFrame>
      <p:sp>
        <p:nvSpPr>
          <p:cNvPr id="6" name="Text Box 37"/>
          <p:cNvSpPr txBox="1">
            <a:spLocks noChangeArrowheads="1"/>
          </p:cNvSpPr>
          <p:nvPr/>
        </p:nvSpPr>
        <p:spPr bwMode="auto">
          <a:xfrm>
            <a:off x="1981200" y="1371600"/>
            <a:ext cx="3505200" cy="2246769"/>
          </a:xfrm>
          <a:prstGeom prst="rect">
            <a:avLst/>
          </a:prstGeom>
          <a:noFill/>
          <a:ln w="9525">
            <a:noFill/>
            <a:miter lim="800000"/>
            <a:headEnd/>
            <a:tailEnd/>
          </a:ln>
          <a:effectLst/>
        </p:spPr>
        <p:txBody>
          <a:bodyPr wrap="square">
            <a:spAutoFit/>
          </a:bodyPr>
          <a:lstStyle/>
          <a:p>
            <a:pPr eaLnBrk="0" hangingPunct="0"/>
            <a:r>
              <a:rPr lang="en-US" sz="2800" b="1" dirty="0" smtClean="0">
                <a:solidFill>
                  <a:srgbClr val="0070C0"/>
                </a:solidFill>
                <a:latin typeface="Times New Roman" pitchFamily="18" charset="0"/>
              </a:rPr>
              <a:t>Trực </a:t>
            </a:r>
            <a:r>
              <a:rPr lang="en-US" sz="2800" b="1" dirty="0">
                <a:solidFill>
                  <a:srgbClr val="0070C0"/>
                </a:solidFill>
                <a:latin typeface="Times New Roman" pitchFamily="18" charset="0"/>
              </a:rPr>
              <a:t>tiếp </a:t>
            </a:r>
            <a:r>
              <a:rPr lang="en-US" sz="2800" b="1" dirty="0" smtClean="0">
                <a:solidFill>
                  <a:srgbClr val="0070C0"/>
                </a:solidFill>
                <a:latin typeface="Times New Roman" pitchFamily="18" charset="0"/>
              </a:rPr>
              <a:t>kể những gì mình nghe, thấy, trải qua; trực tiếp nói ra tình cảm, suy nghĩ của mình.</a:t>
            </a:r>
            <a:endParaRPr lang="en-US" sz="2800" b="1" dirty="0">
              <a:solidFill>
                <a:srgbClr val="0070C0"/>
              </a:solidFill>
              <a:latin typeface="Times New Roman" pitchFamily="18" charset="0"/>
            </a:endParaRPr>
          </a:p>
        </p:txBody>
      </p:sp>
      <p:sp>
        <p:nvSpPr>
          <p:cNvPr id="7" name="Text Box 40"/>
          <p:cNvSpPr txBox="1">
            <a:spLocks noChangeArrowheads="1"/>
          </p:cNvSpPr>
          <p:nvPr/>
        </p:nvSpPr>
        <p:spPr bwMode="auto">
          <a:xfrm>
            <a:off x="5645727" y="1387787"/>
            <a:ext cx="3048000" cy="2246769"/>
          </a:xfrm>
          <a:prstGeom prst="rect">
            <a:avLst/>
          </a:prstGeom>
          <a:noFill/>
          <a:ln w="9525">
            <a:noFill/>
            <a:miter lim="800000"/>
            <a:headEnd/>
            <a:tailEnd/>
          </a:ln>
          <a:effectLst/>
        </p:spPr>
        <p:txBody>
          <a:bodyPr wrap="square">
            <a:spAutoFit/>
          </a:bodyPr>
          <a:lstStyle/>
          <a:p>
            <a:pPr eaLnBrk="0" hangingPunct="0"/>
            <a:r>
              <a:rPr lang="en-US" sz="2800" b="1" dirty="0" smtClean="0">
                <a:solidFill>
                  <a:srgbClr val="0070C0"/>
                </a:solidFill>
                <a:latin typeface="Times New Roman" pitchFamily="18" charset="0"/>
              </a:rPr>
              <a:t>Hạn chế tính khách quan  (Thường ít kể hết những nhược điểm của mình)</a:t>
            </a:r>
            <a:endParaRPr lang="en-US" sz="2800" b="1" dirty="0">
              <a:solidFill>
                <a:srgbClr val="0070C0"/>
              </a:solidFill>
              <a:latin typeface="Times New Roman" pitchFamily="18" charset="0"/>
            </a:endParaRPr>
          </a:p>
        </p:txBody>
      </p:sp>
      <p:sp>
        <p:nvSpPr>
          <p:cNvPr id="8" name="Text Box 50"/>
          <p:cNvSpPr txBox="1">
            <a:spLocks noChangeArrowheads="1"/>
          </p:cNvSpPr>
          <p:nvPr/>
        </p:nvSpPr>
        <p:spPr bwMode="auto">
          <a:xfrm>
            <a:off x="1981200" y="3810000"/>
            <a:ext cx="3657600" cy="2677656"/>
          </a:xfrm>
          <a:prstGeom prst="rect">
            <a:avLst/>
          </a:prstGeom>
          <a:noFill/>
          <a:ln w="9525">
            <a:noFill/>
            <a:miter lim="800000"/>
            <a:headEnd/>
            <a:tailEnd/>
          </a:ln>
          <a:effectLst/>
        </p:spPr>
        <p:txBody>
          <a:bodyPr wrap="square">
            <a:spAutoFit/>
          </a:bodyPr>
          <a:lstStyle/>
          <a:p>
            <a:pPr>
              <a:spcBef>
                <a:spcPct val="20000"/>
              </a:spcBef>
              <a:buClr>
                <a:schemeClr val="hlink"/>
              </a:buClr>
              <a:buSzPct val="60000"/>
              <a:buFontTx/>
              <a:buChar char="-"/>
            </a:pPr>
            <a:r>
              <a:rPr lang="en-US" sz="2800" b="1" dirty="0" smtClean="0">
                <a:solidFill>
                  <a:srgbClr val="0070C0"/>
                </a:solidFill>
                <a:latin typeface="Times New Roman" pitchFamily="18" charset="0"/>
              </a:rPr>
              <a:t>Kể </a:t>
            </a:r>
            <a:r>
              <a:rPr lang="en-US" sz="2800" b="1" dirty="0">
                <a:solidFill>
                  <a:srgbClr val="0070C0"/>
                </a:solidFill>
                <a:latin typeface="Times New Roman" pitchFamily="18" charset="0"/>
              </a:rPr>
              <a:t>linh hoạt, tự do, khách quan. </a:t>
            </a:r>
            <a:r>
              <a:rPr lang="en-US" sz="2800" b="1" dirty="0" smtClean="0">
                <a:solidFill>
                  <a:srgbClr val="0070C0"/>
                </a:solidFill>
                <a:latin typeface="Times New Roman" pitchFamily="18" charset="0"/>
              </a:rPr>
              <a:t> Người </a:t>
            </a:r>
            <a:r>
              <a:rPr lang="en-US" sz="2800" b="1" dirty="0">
                <a:solidFill>
                  <a:srgbClr val="0070C0"/>
                </a:solidFill>
                <a:latin typeface="Times New Roman" pitchFamily="18" charset="0"/>
              </a:rPr>
              <a:t>kể có mặt ở mọi nơi, biết mọi chuyện (kể cả những tâm tư thầm kín của nhân vật</a:t>
            </a:r>
            <a:r>
              <a:rPr lang="en-US" sz="2800" b="1" dirty="0" smtClean="0">
                <a:solidFill>
                  <a:srgbClr val="0070C0"/>
                </a:solidFill>
                <a:latin typeface="Times New Roman" pitchFamily="18" charset="0"/>
              </a:rPr>
              <a:t>)</a:t>
            </a:r>
            <a:endParaRPr lang="en-US" sz="2800" b="1" dirty="0">
              <a:solidFill>
                <a:srgbClr val="0070C0"/>
              </a:solidFill>
              <a:latin typeface="Times New Roman" pitchFamily="18" charset="0"/>
            </a:endParaRPr>
          </a:p>
        </p:txBody>
      </p:sp>
      <p:sp>
        <p:nvSpPr>
          <p:cNvPr id="9" name="Text Box 51"/>
          <p:cNvSpPr txBox="1">
            <a:spLocks noChangeArrowheads="1"/>
          </p:cNvSpPr>
          <p:nvPr/>
        </p:nvSpPr>
        <p:spPr bwMode="auto">
          <a:xfrm>
            <a:off x="5791200" y="3886200"/>
            <a:ext cx="2895600" cy="1815882"/>
          </a:xfrm>
          <a:prstGeom prst="rect">
            <a:avLst/>
          </a:prstGeom>
          <a:noFill/>
          <a:ln w="9525">
            <a:noFill/>
            <a:miter lim="800000"/>
            <a:headEnd/>
            <a:tailEnd/>
          </a:ln>
          <a:effectLst/>
        </p:spPr>
        <p:txBody>
          <a:bodyPr wrap="square">
            <a:spAutoFit/>
          </a:bodyPr>
          <a:lstStyle/>
          <a:p>
            <a:pPr>
              <a:spcBef>
                <a:spcPct val="20000"/>
              </a:spcBef>
              <a:buClr>
                <a:schemeClr val="hlink"/>
              </a:buClr>
              <a:buSzPct val="60000"/>
            </a:pPr>
            <a:r>
              <a:rPr lang="en-US" sz="2800" b="1" dirty="0" smtClean="0">
                <a:solidFill>
                  <a:srgbClr val="0070C0"/>
                </a:solidFill>
                <a:latin typeface="Times New Roman" pitchFamily="18" charset="0"/>
              </a:rPr>
              <a:t>Hạn chế tính chủ quan (Ít </a:t>
            </a:r>
            <a:r>
              <a:rPr lang="en-US" sz="2800" b="1" dirty="0">
                <a:solidFill>
                  <a:srgbClr val="0070C0"/>
                </a:solidFill>
                <a:latin typeface="Times New Roman" pitchFamily="18" charset="0"/>
              </a:rPr>
              <a:t>thấy cảm xúc của </a:t>
            </a:r>
            <a:r>
              <a:rPr lang="en-US" sz="2800" b="1" dirty="0" smtClean="0">
                <a:solidFill>
                  <a:srgbClr val="0070C0"/>
                </a:solidFill>
                <a:latin typeface="Times New Roman" pitchFamily="18" charset="0"/>
              </a:rPr>
              <a:t>người khác)</a:t>
            </a:r>
            <a:endParaRPr lang="en-US" sz="2800" b="1" dirty="0">
              <a:solidFill>
                <a:srgbClr val="0070C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ox(in)">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0"/>
            <a:ext cx="4038600" cy="685800"/>
          </a:xfrm>
          <a:solidFill>
            <a:srgbClr val="FFFF00"/>
          </a:solidFill>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cap="all" dirty="0" smtClean="0">
                <a:ln w="0"/>
                <a:solidFill>
                  <a:srgbClr val="C00000"/>
                </a:solidFill>
                <a:effectLst>
                  <a:reflection blurRad="12700" stA="50000" endPos="50000" dist="5000" dir="5400000" sy="-100000" rotWithShape="0"/>
                </a:effectLst>
                <a:latin typeface="Times New Roman" pitchFamily="18" charset="0"/>
                <a:cs typeface="Times New Roman" pitchFamily="18" charset="0"/>
              </a:rPr>
              <a:t>Củng cố </a:t>
            </a:r>
            <a:endParaRPr lang="en-US" sz="3600" cap="all" dirty="0">
              <a:ln w="0"/>
              <a:solidFill>
                <a:srgbClr val="C0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 name="Subtitle 2"/>
          <p:cNvSpPr>
            <a:spLocks noGrp="1"/>
          </p:cNvSpPr>
          <p:nvPr>
            <p:ph type="subTitle" idx="1"/>
          </p:nvPr>
        </p:nvSpPr>
        <p:spPr>
          <a:xfrm>
            <a:off x="1676400" y="914400"/>
            <a:ext cx="6172200" cy="685800"/>
          </a:xfrm>
          <a:solidFill>
            <a:srgbClr val="FFFFCC"/>
          </a:solidFill>
        </p:spPr>
        <p:style>
          <a:lnRef idx="2">
            <a:schemeClr val="accent1"/>
          </a:lnRef>
          <a:fillRef idx="1">
            <a:schemeClr val="lt1"/>
          </a:fillRef>
          <a:effectRef idx="0">
            <a:schemeClr val="accent1"/>
          </a:effectRef>
          <a:fontRef idx="minor">
            <a:schemeClr val="dk1"/>
          </a:fontRef>
        </p:style>
        <p:txBody>
          <a:bodyPr>
            <a:noAutofit/>
          </a:bodyPr>
          <a:lstStyle/>
          <a:p>
            <a:pPr algn="ctr"/>
            <a:r>
              <a:rPr lang="en-US" sz="3600" b="1" dirty="0" smtClean="0">
                <a:ln>
                  <a:solidFill>
                    <a:schemeClr val="tx1"/>
                  </a:solidFill>
                </a:ln>
                <a:latin typeface="Times New Roman" pitchFamily="18" charset="0"/>
                <a:cs typeface="Times New Roman" pitchFamily="18" charset="0"/>
              </a:rPr>
              <a:t>Ngôi kể trong văn tự sự</a:t>
            </a:r>
            <a:endParaRPr lang="en-US" sz="3600" b="1" dirty="0">
              <a:ln>
                <a:solidFill>
                  <a:schemeClr val="tx1"/>
                </a:solidFill>
              </a:ln>
              <a:latin typeface="Times New Roman" pitchFamily="18" charset="0"/>
              <a:cs typeface="Times New Roman" pitchFamily="18" charset="0"/>
            </a:endParaRPr>
          </a:p>
        </p:txBody>
      </p:sp>
      <p:sp>
        <p:nvSpPr>
          <p:cNvPr id="4" name="Subtitle 2"/>
          <p:cNvSpPr txBox="1">
            <a:spLocks/>
          </p:cNvSpPr>
          <p:nvPr/>
        </p:nvSpPr>
        <p:spPr>
          <a:xfrm>
            <a:off x="76200" y="2362200"/>
            <a:ext cx="4191000" cy="2057400"/>
          </a:xfrm>
          <a:prstGeom prst="rect">
            <a:avLst/>
          </a:prstGeom>
          <a:solidFill>
            <a:srgbClr val="FFCCFF"/>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algn="ctr"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Ngôi kể thứ</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ba</a:t>
            </a:r>
          </a:p>
          <a:p>
            <a:pPr marL="0" marR="45720" lvl="0" indent="0" defTabSz="914400" rtl="0" eaLnBrk="1" fontAlgn="auto" latinLnBrk="0" hangingPunct="1">
              <a:lnSpc>
                <a:spcPct val="100000"/>
              </a:lnSpc>
              <a:spcAft>
                <a:spcPts val="0"/>
              </a:spcAft>
              <a:buClr>
                <a:schemeClr val="accent3"/>
              </a:buClr>
              <a:buSzPct val="95000"/>
              <a:buFont typeface="Wingdings 2"/>
              <a:buNone/>
              <a:tabLst/>
              <a:defRPr/>
            </a:pPr>
            <a:r>
              <a:rPr lang="en-US" sz="3200" b="1" baseline="0" dirty="0" smtClean="0">
                <a:solidFill>
                  <a:srgbClr val="0070C0"/>
                </a:solidFill>
                <a:latin typeface="Times New Roman" pitchFamily="18" charset="0"/>
                <a:cs typeface="Times New Roman" pitchFamily="18" charset="0"/>
              </a:rPr>
              <a:t>- Có</a:t>
            </a:r>
            <a:r>
              <a:rPr lang="en-US" sz="3200" b="1" dirty="0" smtClean="0">
                <a:solidFill>
                  <a:srgbClr val="0070C0"/>
                </a:solidFill>
                <a:latin typeface="Times New Roman" pitchFamily="18" charset="0"/>
                <a:cs typeface="Times New Roman" pitchFamily="18" charset="0"/>
              </a:rPr>
              <a:t> tính khách quan</a:t>
            </a:r>
          </a:p>
          <a:p>
            <a:pPr marL="0" marR="45720" lvl="0" indent="0"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 Là</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ngôi kể t</a:t>
            </a: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hường được</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sử dụng nhất.</a:t>
            </a:r>
            <a:endParaRPr kumimoji="0" lang="en-US" sz="3200" b="1" i="0" u="none" strike="noStrike" kern="1200" cap="none" spc="0" normalizeH="0" baseline="0" noProof="0" dirty="0">
              <a:ln>
                <a:noFill/>
              </a:ln>
              <a:solidFill>
                <a:srgbClr val="0070C0"/>
              </a:solidFill>
              <a:effectLst/>
              <a:uLnTx/>
              <a:uFillTx/>
              <a:latin typeface="Times New Roman" pitchFamily="18" charset="0"/>
              <a:ea typeface="+mn-ea"/>
              <a:cs typeface="Times New Roman" pitchFamily="18" charset="0"/>
            </a:endParaRPr>
          </a:p>
        </p:txBody>
      </p:sp>
      <p:sp>
        <p:nvSpPr>
          <p:cNvPr id="5" name="Subtitle 2"/>
          <p:cNvSpPr txBox="1">
            <a:spLocks/>
          </p:cNvSpPr>
          <p:nvPr/>
        </p:nvSpPr>
        <p:spPr>
          <a:xfrm>
            <a:off x="4800600" y="2362200"/>
            <a:ext cx="4267200" cy="2057400"/>
          </a:xfrm>
          <a:prstGeom prst="rect">
            <a:avLst/>
          </a:prstGeom>
          <a:solidFill>
            <a:srgbClr val="FFCCFF"/>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algn="ctr"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Ngôi kể thứ</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nhất</a:t>
            </a:r>
          </a:p>
          <a:p>
            <a:pPr marL="0" marR="45720" lvl="0" indent="0" defTabSz="914400" rtl="0" eaLnBrk="1" fontAlgn="auto" latinLnBrk="0" hangingPunct="1">
              <a:lnSpc>
                <a:spcPct val="100000"/>
              </a:lnSpc>
              <a:spcAft>
                <a:spcPts val="0"/>
              </a:spcAft>
              <a:buClr>
                <a:schemeClr val="accent3"/>
              </a:buClr>
              <a:buSzPct val="95000"/>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 Có</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tính chủ quan.</a:t>
            </a:r>
          </a:p>
          <a:p>
            <a:pPr marL="0" marR="45720" lvl="0" indent="0" defTabSz="914400" rtl="0" eaLnBrk="1" fontAlgn="auto" latinLnBrk="0" hangingPunct="1">
              <a:lnSpc>
                <a:spcPct val="100000"/>
              </a:lnSpc>
              <a:spcAft>
                <a:spcPts val="0"/>
              </a:spcAft>
              <a:buClr>
                <a:schemeClr val="accent3"/>
              </a:buClr>
              <a:buSzPct val="95000"/>
              <a:tabLst/>
              <a:defRPr/>
            </a:pPr>
            <a:r>
              <a:rPr lang="en-US" sz="3200" b="1" baseline="0" dirty="0" smtClean="0">
                <a:solidFill>
                  <a:srgbClr val="0070C0"/>
                </a:solidFill>
                <a:latin typeface="Times New Roman" pitchFamily="18" charset="0"/>
                <a:cs typeface="Times New Roman" pitchFamily="18" charset="0"/>
              </a:rPr>
              <a:t>- Thường</a:t>
            </a:r>
            <a:r>
              <a:rPr lang="en-US" sz="3200" b="1" dirty="0" smtClean="0">
                <a:solidFill>
                  <a:srgbClr val="0070C0"/>
                </a:solidFill>
                <a:latin typeface="Times New Roman" pitchFamily="18" charset="0"/>
                <a:cs typeface="Times New Roman" pitchFamily="18" charset="0"/>
              </a:rPr>
              <a:t> gặp trong hồi ký, tự truyện</a:t>
            </a:r>
            <a:endParaRPr kumimoji="0" lang="en-US" sz="3200" b="1" i="0" u="none" strike="noStrike" kern="1200" cap="none" spc="0" normalizeH="0" baseline="0" noProof="0" dirty="0">
              <a:ln>
                <a:noFill/>
              </a:ln>
              <a:solidFill>
                <a:srgbClr val="0070C0"/>
              </a:solidFill>
              <a:effectLst/>
              <a:uLnTx/>
              <a:uFillTx/>
              <a:latin typeface="Times New Roman" pitchFamily="18" charset="0"/>
              <a:cs typeface="Times New Roman" pitchFamily="18" charset="0"/>
            </a:endParaRPr>
          </a:p>
        </p:txBody>
      </p:sp>
      <p:grpSp>
        <p:nvGrpSpPr>
          <p:cNvPr id="21" name="Group 20"/>
          <p:cNvGrpSpPr/>
          <p:nvPr/>
        </p:nvGrpSpPr>
        <p:grpSpPr>
          <a:xfrm>
            <a:off x="2057400" y="1600200"/>
            <a:ext cx="4800600" cy="685800"/>
            <a:chOff x="2057400" y="2133600"/>
            <a:chExt cx="4800600" cy="685800"/>
          </a:xfrm>
        </p:grpSpPr>
        <p:cxnSp>
          <p:nvCxnSpPr>
            <p:cNvPr id="7" name="Straight Arrow Connector 6"/>
            <p:cNvCxnSpPr/>
            <p:nvPr/>
          </p:nvCxnSpPr>
          <p:spPr>
            <a:xfrm rot="10800000" flipV="1">
              <a:off x="2057400" y="2133600"/>
              <a:ext cx="2400300" cy="6858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419600" y="2133600"/>
              <a:ext cx="2438400" cy="6858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0" name="Subtitle 2"/>
          <p:cNvSpPr txBox="1">
            <a:spLocks/>
          </p:cNvSpPr>
          <p:nvPr/>
        </p:nvSpPr>
        <p:spPr>
          <a:xfrm>
            <a:off x="1828800" y="5562600"/>
            <a:ext cx="5334000" cy="685800"/>
          </a:xfrm>
          <a:prstGeom prst="rect">
            <a:avLst/>
          </a:prstGeom>
          <a:solidFill>
            <a:srgbClr val="FFFFCC"/>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n-US" sz="3600" b="1" dirty="0" smtClean="0">
                <a:solidFill>
                  <a:srgbClr val="FF0000"/>
                </a:solidFill>
                <a:latin typeface="Times New Roman" pitchFamily="18" charset="0"/>
                <a:cs typeface="Times New Roman" pitchFamily="18" charset="0"/>
              </a:rPr>
              <a:t>Lựa chọn n</a:t>
            </a:r>
            <a:r>
              <a:rPr kumimoji="0" lang="en-US"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gôi kể phù</a:t>
            </a:r>
            <a:r>
              <a:rPr kumimoji="0" lang="en-US" sz="3600" b="1"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hợp</a:t>
            </a:r>
            <a:endParaRPr kumimoji="0" lang="en-US" sz="36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22" name="Curved Right Arrow 21"/>
          <p:cNvSpPr/>
          <p:nvPr/>
        </p:nvSpPr>
        <p:spPr>
          <a:xfrm>
            <a:off x="304800" y="4495800"/>
            <a:ext cx="1447800" cy="1676400"/>
          </a:xfrm>
          <a:prstGeom prst="curvedRightArrow">
            <a:avLst>
              <a:gd name="adj1" fmla="val 15013"/>
              <a:gd name="adj2" fmla="val 50000"/>
              <a:gd name="adj3" fmla="val 264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urved Left Arrow 22"/>
          <p:cNvSpPr/>
          <p:nvPr/>
        </p:nvSpPr>
        <p:spPr>
          <a:xfrm>
            <a:off x="7239000" y="4495800"/>
            <a:ext cx="1447800" cy="1600200"/>
          </a:xfrm>
          <a:prstGeom prst="curvedLeftArrow">
            <a:avLst>
              <a:gd name="adj1" fmla="val 20860"/>
              <a:gd name="adj2" fmla="val 4822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blinds(horizontal)">
                                      <p:cBhvr>
                                        <p:cTn id="20" dur="500"/>
                                        <p:tgtEl>
                                          <p:spTgt spid="2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blinds(horizontal)">
                                      <p:cBhvr>
                                        <p:cTn id="23" dur="5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linds(horizontal)">
                                      <p:cBhvr>
                                        <p:cTn id="2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0" grpId="0" animBg="1"/>
      <p:bldP spid="22" grpId="0" animBg="1"/>
      <p:bldP spid="2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690</TotalTime>
  <Words>1057</Words>
  <Application>Microsoft Office PowerPoint</Application>
  <PresentationFormat>On-screen Show (4:3)</PresentationFormat>
  <Paragraphs>119</Paragraphs>
  <Slides>16</Slides>
  <Notes>1</Notes>
  <HiddenSlides>0</HiddenSlides>
  <MMClips>1</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.VnTime</vt:lpstr>
      <vt:lpstr>.VnTimeH</vt:lpstr>
      <vt:lpstr>Arial</vt:lpstr>
      <vt:lpstr>Calibri</vt:lpstr>
      <vt:lpstr>Constantia</vt:lpstr>
      <vt:lpstr>Tahoma</vt:lpstr>
      <vt:lpstr>Times New Roman</vt:lpstr>
      <vt:lpstr>Wingdings</vt:lpstr>
      <vt:lpstr>Wingdings 2</vt:lpstr>
      <vt:lpstr>Flow</vt:lpstr>
      <vt:lpstr>PowerPoint Presentation</vt:lpstr>
      <vt:lpstr>PowerPoint Presentation</vt:lpstr>
      <vt:lpstr>Ví dụ 1:  Vua và đình thần chịu thằng bé là thông minh lỗi lạc. Nhưng vua vẫn còn muốn thử một lần nữa. Qua hôm sau, khi hai cha con đang ăn cơm ở công quán, bỗng có sứ nhà vua mang tới một con chim sẻ, với lệnh bắt họ phải dọn thành ba cỗ thức ăn. Em bé nhờ cha lấy cho một cái kim may rồi cầm đưa cho sứ giả, bảo: - Ông lấy cái này về tâu đức vua xin rèn cho tôi thành một con dao để xẻ thịt chim.  Vua nghe nói, từ đó mới phục hẳn.                                  (Trích Em bé thông minh)</vt:lpstr>
      <vt:lpstr>PowerPoint Presentation</vt:lpstr>
      <vt:lpstr>Ví dụ 2: Bởi tôi ăn uống điều độ và làm việc có chừng mực nên tôi chóng lớn lắm. Chẳng bao lâu, tôi đã trở thành một chàng dế thanh niên cường tráng. Đôi càng tôi mẫm bóng. Những cái vuốt ở chân, ở khoeo cứ cứng dần và nhọn hoắt. Thỉnh thoảng muốn thử sự lợi hại của những chiếc vuốt, tôi co cẳng lên, đạp phành phạch vào các ngọn cỏ. Những ngọn cỏ gãy rạp, y như có nhát dao vừa lia qua. Đôi cánh tôi, trước kia ngắn hủn hoẳn, bây giờ thành cái áo dài kín xuống tận chấm đuôi. Mỗi khi tôi vũ lên, đã nghe tiếng phành phạch giòn giã.       (Tô Hoài - Dế Mèn phiêu lưu ký)</vt:lpstr>
      <vt:lpstr>PowerPoint Presentation</vt:lpstr>
      <vt:lpstr>PowerPoint Presentation</vt:lpstr>
      <vt:lpstr>PowerPoint Presentation</vt:lpstr>
      <vt:lpstr>Củng cố </vt:lpstr>
      <vt:lpstr>Câu 1: Tôi sinh ra và lớn lên ở một vùng ven biển. Tôi yêu bờ cát vàng, sóng biển xanh. Tôi yêu con nước hiền hòa buổi sớm bình minh. </vt:lpstr>
      <vt:lpstr>PowerPoint Presentation</vt:lpstr>
      <vt:lpstr>PowerPoint Presentation</vt:lpstr>
      <vt:lpstr>PowerPoint Presentation</vt:lpstr>
      <vt:lpstr>PowerPoint Presentation</vt:lpstr>
      <vt:lpstr>PowerPoint Presentation</vt:lpstr>
      <vt:lpstr>PowerPoint Presentation</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MyPC</cp:lastModifiedBy>
  <cp:revision>152</cp:revision>
  <cp:lastPrinted>2016-10-13T23:01:14Z</cp:lastPrinted>
  <dcterms:created xsi:type="dcterms:W3CDTF">2015-09-24T02:42:29Z</dcterms:created>
  <dcterms:modified xsi:type="dcterms:W3CDTF">2016-10-15T05:38:51Z</dcterms:modified>
</cp:coreProperties>
</file>